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81" r:id="rId5"/>
    <p:sldId id="280" r:id="rId6"/>
    <p:sldId id="278" r:id="rId7"/>
    <p:sldId id="276" r:id="rId8"/>
    <p:sldId id="275" r:id="rId9"/>
    <p:sldId id="273" r:id="rId10"/>
    <p:sldId id="271" r:id="rId11"/>
    <p:sldId id="270" r:id="rId12"/>
    <p:sldId id="269" r:id="rId13"/>
    <p:sldId id="268" r:id="rId14"/>
    <p:sldId id="267" r:id="rId15"/>
    <p:sldId id="264" r:id="rId16"/>
    <p:sldId id="263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5" d="100"/>
          <a:sy n="55" d="100"/>
        </p:scale>
        <p:origin x="4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1C8B774-8BC6-71CA-AFE7-94058FDF55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" y="720000"/>
            <a:ext cx="11520000" cy="4511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A4A2A07-0332-6596-A65A-932055301B88}"/>
              </a:ext>
            </a:extLst>
          </p:cNvPr>
          <p:cNvSpPr/>
          <p:nvPr/>
        </p:nvSpPr>
        <p:spPr bwMode="white">
          <a:xfrm>
            <a:off x="6881537" y="1483067"/>
            <a:ext cx="923504" cy="2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1558620-2A84-D442-36B7-53EC9CA484AC}"/>
              </a:ext>
            </a:extLst>
          </p:cNvPr>
          <p:cNvSpPr/>
          <p:nvPr/>
        </p:nvSpPr>
        <p:spPr bwMode="white">
          <a:xfrm>
            <a:off x="8680942" y="1483067"/>
            <a:ext cx="1141931" cy="2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D1373D-C1EF-A39B-FE96-FBC8ABF49E11}"/>
              </a:ext>
            </a:extLst>
          </p:cNvPr>
          <p:cNvSpPr/>
          <p:nvPr/>
        </p:nvSpPr>
        <p:spPr bwMode="white">
          <a:xfrm>
            <a:off x="6852975" y="2150750"/>
            <a:ext cx="2734370" cy="8002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CCECCA-4EF0-6433-095D-8F4DDAEAF267}"/>
              </a:ext>
            </a:extLst>
          </p:cNvPr>
          <p:cNvSpPr/>
          <p:nvPr/>
        </p:nvSpPr>
        <p:spPr bwMode="white">
          <a:xfrm>
            <a:off x="4558496" y="3343043"/>
            <a:ext cx="1228165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EC505B-343A-BA03-B1EC-CE5CDA50EA30}"/>
              </a:ext>
            </a:extLst>
          </p:cNvPr>
          <p:cNvSpPr/>
          <p:nvPr/>
        </p:nvSpPr>
        <p:spPr bwMode="white">
          <a:xfrm>
            <a:off x="6872017" y="3257198"/>
            <a:ext cx="2846678" cy="11245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0F73D5-419D-23B1-0AD7-09DE50EEC9A4}"/>
              </a:ext>
            </a:extLst>
          </p:cNvPr>
          <p:cNvSpPr/>
          <p:nvPr/>
        </p:nvSpPr>
        <p:spPr bwMode="white">
          <a:xfrm>
            <a:off x="1140579" y="3839037"/>
            <a:ext cx="1532826" cy="2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E425820-418D-8AD0-15CF-05BAC246120E}"/>
              </a:ext>
            </a:extLst>
          </p:cNvPr>
          <p:cNvSpPr/>
          <p:nvPr/>
        </p:nvSpPr>
        <p:spPr bwMode="white">
          <a:xfrm>
            <a:off x="4215752" y="3839037"/>
            <a:ext cx="1570909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CFC830-C2D6-2D1B-56D7-5A124A71B290}"/>
              </a:ext>
            </a:extLst>
          </p:cNvPr>
          <p:cNvSpPr/>
          <p:nvPr/>
        </p:nvSpPr>
        <p:spPr bwMode="white">
          <a:xfrm>
            <a:off x="1140579" y="4335030"/>
            <a:ext cx="4646082" cy="286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6C8FC9C-4977-40BA-EB87-AA6A9D3269B1}"/>
              </a:ext>
            </a:extLst>
          </p:cNvPr>
          <p:cNvSpPr/>
          <p:nvPr/>
        </p:nvSpPr>
        <p:spPr bwMode="white">
          <a:xfrm>
            <a:off x="1140579" y="4840563"/>
            <a:ext cx="2522975" cy="2766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8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544297-5A8B-80F2-1190-425206C71E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4" y="720000"/>
            <a:ext cx="11520000" cy="35085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091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0450360-3A2F-1380-B3F6-AD826FC2CB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2" y="720000"/>
            <a:ext cx="11520000" cy="35217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3FC1355-2A08-7284-01A1-500377ABCC1F}"/>
              </a:ext>
            </a:extLst>
          </p:cNvPr>
          <p:cNvSpPr/>
          <p:nvPr/>
        </p:nvSpPr>
        <p:spPr bwMode="white">
          <a:xfrm>
            <a:off x="1468618" y="1349898"/>
            <a:ext cx="333223" cy="26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622E59-3EA1-FB08-78EB-512BED07F3A0}"/>
              </a:ext>
            </a:extLst>
          </p:cNvPr>
          <p:cNvSpPr/>
          <p:nvPr/>
        </p:nvSpPr>
        <p:spPr bwMode="white">
          <a:xfrm>
            <a:off x="4829411" y="1340354"/>
            <a:ext cx="628363" cy="267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617A85-2840-9211-1537-E3703E6ED94D}"/>
              </a:ext>
            </a:extLst>
          </p:cNvPr>
          <p:cNvSpPr/>
          <p:nvPr/>
        </p:nvSpPr>
        <p:spPr bwMode="white">
          <a:xfrm>
            <a:off x="1030667" y="2342464"/>
            <a:ext cx="6474049" cy="2863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E6C4A51-A12F-6EA2-2AB0-D1C2262A832D}"/>
              </a:ext>
            </a:extLst>
          </p:cNvPr>
          <p:cNvSpPr/>
          <p:nvPr/>
        </p:nvSpPr>
        <p:spPr bwMode="white">
          <a:xfrm>
            <a:off x="7390469" y="2867380"/>
            <a:ext cx="218975" cy="209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23868DF-F08B-6859-68CE-CD58908A6E9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2518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3ADD29-1ED3-03C7-258F-7933BE4FEC99}"/>
              </a:ext>
            </a:extLst>
          </p:cNvPr>
          <p:cNvSpPr/>
          <p:nvPr/>
        </p:nvSpPr>
        <p:spPr bwMode="white">
          <a:xfrm>
            <a:off x="5552980" y="824942"/>
            <a:ext cx="1209123" cy="286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5FE418-353C-F844-63FE-E549945685EC}"/>
              </a:ext>
            </a:extLst>
          </p:cNvPr>
          <p:cNvSpPr/>
          <p:nvPr/>
        </p:nvSpPr>
        <p:spPr bwMode="white">
          <a:xfrm>
            <a:off x="5124550" y="1340117"/>
            <a:ext cx="323702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6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B492E5-90A0-C6DB-FF7E-0EB8B404EF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9" y="720000"/>
            <a:ext cx="11520000" cy="25536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F4C68072-CB4D-36C9-C1E4-A2194DF3C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52"/>
          <a:stretch/>
        </p:blipFill>
        <p:spPr>
          <a:xfrm>
            <a:off x="1343573" y="3273673"/>
            <a:ext cx="10419629" cy="516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95AA490E-B2BD-C1AE-EE29-3882D6DB0A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6"/>
          <a:stretch/>
        </p:blipFill>
        <p:spPr>
          <a:xfrm>
            <a:off x="789382" y="3776684"/>
            <a:ext cx="11028545" cy="2496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559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9F7413-3867-CE06-97D5-D9C3F3C461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3486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F7BE227-C976-7AED-6500-725BA6E93B03}"/>
              </a:ext>
            </a:extLst>
          </p:cNvPr>
          <p:cNvSpPr/>
          <p:nvPr/>
        </p:nvSpPr>
        <p:spPr bwMode="white">
          <a:xfrm>
            <a:off x="2849112" y="2339487"/>
            <a:ext cx="628363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796ABF4-988E-D686-76D2-04D39E3E8C4C}"/>
              </a:ext>
            </a:extLst>
          </p:cNvPr>
          <p:cNvSpPr/>
          <p:nvPr/>
        </p:nvSpPr>
        <p:spPr bwMode="white">
          <a:xfrm>
            <a:off x="8751922" y="2339487"/>
            <a:ext cx="637885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88BB2CF-5E73-0047-FD4C-AAC257EC3424}"/>
              </a:ext>
            </a:extLst>
          </p:cNvPr>
          <p:cNvSpPr/>
          <p:nvPr/>
        </p:nvSpPr>
        <p:spPr bwMode="white">
          <a:xfrm>
            <a:off x="9218435" y="2834860"/>
            <a:ext cx="628363" cy="2762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18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2F14AB-57E3-23D3-64C7-60BD4272FA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720000"/>
            <a:ext cx="11520000" cy="200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0F84B4-81E8-D8C4-345E-A734203ABC0A}"/>
              </a:ext>
            </a:extLst>
          </p:cNvPr>
          <p:cNvSpPr/>
          <p:nvPr/>
        </p:nvSpPr>
        <p:spPr bwMode="white">
          <a:xfrm>
            <a:off x="3472291" y="844189"/>
            <a:ext cx="618842" cy="27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ED20661-7150-E3FE-56B3-CA2738B185CC}"/>
              </a:ext>
            </a:extLst>
          </p:cNvPr>
          <p:cNvSpPr/>
          <p:nvPr/>
        </p:nvSpPr>
        <p:spPr bwMode="white">
          <a:xfrm>
            <a:off x="9365580" y="844189"/>
            <a:ext cx="628364" cy="27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5A9DC13-8DB3-074A-426F-E82707F1B465}"/>
              </a:ext>
            </a:extLst>
          </p:cNvPr>
          <p:cNvSpPr/>
          <p:nvPr/>
        </p:nvSpPr>
        <p:spPr bwMode="white">
          <a:xfrm>
            <a:off x="1330142" y="2334468"/>
            <a:ext cx="5607669" cy="2865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5983593-EA91-8A54-318B-E0E50D419C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7" y="2726144"/>
            <a:ext cx="11520000" cy="2969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62288B-301C-37CE-0491-2915C5CDC7D9}"/>
              </a:ext>
            </a:extLst>
          </p:cNvPr>
          <p:cNvSpPr/>
          <p:nvPr/>
        </p:nvSpPr>
        <p:spPr bwMode="white">
          <a:xfrm>
            <a:off x="6804522" y="2859832"/>
            <a:ext cx="228495" cy="21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6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6DA154-AE80-051A-539A-8ECBFDFC47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" y="720000"/>
            <a:ext cx="11520000" cy="201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D4E4096-DFE8-AE5B-27A8-F9BEAF74FF6F}"/>
              </a:ext>
            </a:extLst>
          </p:cNvPr>
          <p:cNvSpPr/>
          <p:nvPr/>
        </p:nvSpPr>
        <p:spPr bwMode="white">
          <a:xfrm>
            <a:off x="1048856" y="1846818"/>
            <a:ext cx="10329917" cy="27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E6F40D-F0FF-8BF1-1468-3F2AEFE957B5}"/>
              </a:ext>
            </a:extLst>
          </p:cNvPr>
          <p:cNvSpPr/>
          <p:nvPr/>
        </p:nvSpPr>
        <p:spPr bwMode="white">
          <a:xfrm>
            <a:off x="753716" y="2343383"/>
            <a:ext cx="2237355" cy="276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948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524B605-7297-09B6-443B-A30B19DC9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5" y="720000"/>
            <a:ext cx="11520000" cy="1966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2528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686050"/>
            <a:ext cx="5534025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01A1FE-D421-54FE-0B36-C5C340FF4E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52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6CC4A6D-3629-343C-B667-3AB93BF8DC3A}"/>
              </a:ext>
            </a:extLst>
          </p:cNvPr>
          <p:cNvSpPr/>
          <p:nvPr/>
        </p:nvSpPr>
        <p:spPr bwMode="white">
          <a:xfrm>
            <a:off x="5848120" y="1357893"/>
            <a:ext cx="647404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AA296F-233E-76B7-0FF7-1BCCC816F770}"/>
              </a:ext>
            </a:extLst>
          </p:cNvPr>
          <p:cNvSpPr/>
          <p:nvPr/>
        </p:nvSpPr>
        <p:spPr bwMode="white">
          <a:xfrm>
            <a:off x="8837607" y="1357893"/>
            <a:ext cx="647404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48FF1F-40FB-C313-C643-203B7CD84EFD}"/>
              </a:ext>
            </a:extLst>
          </p:cNvPr>
          <p:cNvSpPr/>
          <p:nvPr/>
        </p:nvSpPr>
        <p:spPr bwMode="white">
          <a:xfrm>
            <a:off x="2087459" y="1852974"/>
            <a:ext cx="628363" cy="285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E0E062-62C5-4ED9-E013-3421746BB969}"/>
              </a:ext>
            </a:extLst>
          </p:cNvPr>
          <p:cNvSpPr/>
          <p:nvPr/>
        </p:nvSpPr>
        <p:spPr bwMode="white">
          <a:xfrm>
            <a:off x="2849111" y="2367098"/>
            <a:ext cx="618842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C76A178-654F-D239-D562-FCA24A532D38}"/>
              </a:ext>
            </a:extLst>
          </p:cNvPr>
          <p:cNvSpPr/>
          <p:nvPr/>
        </p:nvSpPr>
        <p:spPr bwMode="white">
          <a:xfrm>
            <a:off x="6390797" y="2357577"/>
            <a:ext cx="628363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B7B6FF-976D-836B-184C-CE718E50620A}"/>
              </a:ext>
            </a:extLst>
          </p:cNvPr>
          <p:cNvSpPr/>
          <p:nvPr/>
        </p:nvSpPr>
        <p:spPr bwMode="white">
          <a:xfrm>
            <a:off x="10398996" y="2357577"/>
            <a:ext cx="628363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844C93B-24CD-D17C-ED1C-4F45E7FEB48E}"/>
              </a:ext>
            </a:extLst>
          </p:cNvPr>
          <p:cNvSpPr/>
          <p:nvPr/>
        </p:nvSpPr>
        <p:spPr bwMode="white">
          <a:xfrm>
            <a:off x="5086467" y="2862179"/>
            <a:ext cx="618842" cy="2761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F843E3-7776-38CC-5EE7-70737A3B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4853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C61D850-65BB-8DB1-56B4-6351DFAEC2D5}"/>
              </a:ext>
            </a:extLst>
          </p:cNvPr>
          <p:cNvSpPr/>
          <p:nvPr/>
        </p:nvSpPr>
        <p:spPr bwMode="white">
          <a:xfrm>
            <a:off x="11151129" y="2655596"/>
            <a:ext cx="323702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353FE6-B91B-E11C-A580-F11052E27272}"/>
              </a:ext>
            </a:extLst>
          </p:cNvPr>
          <p:cNvSpPr/>
          <p:nvPr/>
        </p:nvSpPr>
        <p:spPr bwMode="white">
          <a:xfrm>
            <a:off x="11151129" y="3160948"/>
            <a:ext cx="323702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7F08A06-7ADB-2652-C951-5E5FA9263BA3}"/>
              </a:ext>
            </a:extLst>
          </p:cNvPr>
          <p:cNvSpPr/>
          <p:nvPr/>
        </p:nvSpPr>
        <p:spPr bwMode="white">
          <a:xfrm>
            <a:off x="11151129" y="3666301"/>
            <a:ext cx="323702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2D2A473-E842-890B-1F9E-57E50E1291A4}"/>
              </a:ext>
            </a:extLst>
          </p:cNvPr>
          <p:cNvSpPr/>
          <p:nvPr/>
        </p:nvSpPr>
        <p:spPr bwMode="white">
          <a:xfrm>
            <a:off x="11151129" y="4162119"/>
            <a:ext cx="323702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03852BA-D9B2-A936-A501-06273C6A8E6E}"/>
              </a:ext>
            </a:extLst>
          </p:cNvPr>
          <p:cNvSpPr/>
          <p:nvPr/>
        </p:nvSpPr>
        <p:spPr bwMode="white">
          <a:xfrm>
            <a:off x="11151129" y="4667471"/>
            <a:ext cx="323702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A790F97-7F8F-5113-9789-C391135FA233}"/>
              </a:ext>
            </a:extLst>
          </p:cNvPr>
          <p:cNvSpPr/>
          <p:nvPr/>
        </p:nvSpPr>
        <p:spPr bwMode="white">
          <a:xfrm>
            <a:off x="11151129" y="5172824"/>
            <a:ext cx="323702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99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E0CE285-33FF-3142-7F5E-5E0A2F734A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3031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777441-207D-C3C5-820D-DEB9C19B1324}"/>
              </a:ext>
            </a:extLst>
          </p:cNvPr>
          <p:cNvSpPr/>
          <p:nvPr/>
        </p:nvSpPr>
        <p:spPr bwMode="white">
          <a:xfrm>
            <a:off x="5895724" y="1339568"/>
            <a:ext cx="238016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814958A-EA18-F30A-05F7-9F758CB9C0BF}"/>
              </a:ext>
            </a:extLst>
          </p:cNvPr>
          <p:cNvSpPr/>
          <p:nvPr/>
        </p:nvSpPr>
        <p:spPr bwMode="white">
          <a:xfrm>
            <a:off x="8675757" y="2845595"/>
            <a:ext cx="228495" cy="219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64E8BC8-4E4C-053B-45D7-B9818FE303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35" y="3751117"/>
            <a:ext cx="11520000" cy="2461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DA863A0-1F05-733A-3F38-A2F4A1194EE0}"/>
              </a:ext>
            </a:extLst>
          </p:cNvPr>
          <p:cNvSpPr/>
          <p:nvPr/>
        </p:nvSpPr>
        <p:spPr bwMode="white">
          <a:xfrm>
            <a:off x="6782210" y="3846531"/>
            <a:ext cx="228495" cy="219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D82E5C-DE14-8D3F-19A9-83549C8CB7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" y="720000"/>
            <a:ext cx="11520000" cy="2422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189566F-2815-1F6E-0453-4E1109088B84}"/>
              </a:ext>
            </a:extLst>
          </p:cNvPr>
          <p:cNvSpPr/>
          <p:nvPr/>
        </p:nvSpPr>
        <p:spPr bwMode="white">
          <a:xfrm>
            <a:off x="6647859" y="853510"/>
            <a:ext cx="238016" cy="2193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086688BF-0828-2D3D-BAAF-BC13AACBA3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4" y="3142266"/>
            <a:ext cx="11520000" cy="147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6116A25-E941-2F71-979F-074233BCB1CA}"/>
              </a:ext>
            </a:extLst>
          </p:cNvPr>
          <p:cNvSpPr/>
          <p:nvPr/>
        </p:nvSpPr>
        <p:spPr bwMode="white">
          <a:xfrm>
            <a:off x="3410834" y="3295175"/>
            <a:ext cx="266578" cy="2198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096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6D3FB5-4E61-E862-992E-B5B9DBC827D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0" y="720000"/>
            <a:ext cx="11520000" cy="2435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09EFD17-D462-6C13-0C67-953F111BB350}"/>
              </a:ext>
            </a:extLst>
          </p:cNvPr>
          <p:cNvSpPr/>
          <p:nvPr/>
        </p:nvSpPr>
        <p:spPr bwMode="white">
          <a:xfrm>
            <a:off x="8275888" y="863259"/>
            <a:ext cx="209454" cy="2196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1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FC8D835-2E5D-B0C3-F759-6207AF2948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0" y="720000"/>
            <a:ext cx="11520000" cy="2466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D60CE6-A18F-B467-00CC-BC2217E9F5BE}"/>
              </a:ext>
            </a:extLst>
          </p:cNvPr>
          <p:cNvSpPr/>
          <p:nvPr/>
        </p:nvSpPr>
        <p:spPr bwMode="white">
          <a:xfrm>
            <a:off x="1458243" y="1824493"/>
            <a:ext cx="4284297" cy="2856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F8FBD34-0ADC-1906-0669-150FF8C28F28}"/>
              </a:ext>
            </a:extLst>
          </p:cNvPr>
          <p:cNvSpPr/>
          <p:nvPr/>
        </p:nvSpPr>
        <p:spPr bwMode="white">
          <a:xfrm>
            <a:off x="1458243" y="2805208"/>
            <a:ext cx="1351933" cy="2761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7FAB8654-FFC1-7BC5-FA3E-B4C38D2720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0" y="3186068"/>
            <a:ext cx="11520000" cy="293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4025F2-6A33-7C4C-C2F6-B06CC34B3E34}"/>
              </a:ext>
            </a:extLst>
          </p:cNvPr>
          <p:cNvSpPr/>
          <p:nvPr/>
        </p:nvSpPr>
        <p:spPr bwMode="white">
          <a:xfrm>
            <a:off x="1464494" y="3776829"/>
            <a:ext cx="6188429" cy="2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45A5407-922D-699B-F78C-D9D0F5F4B644}"/>
              </a:ext>
            </a:extLst>
          </p:cNvPr>
          <p:cNvSpPr/>
          <p:nvPr/>
        </p:nvSpPr>
        <p:spPr bwMode="white">
          <a:xfrm>
            <a:off x="1483536" y="5244206"/>
            <a:ext cx="10301355" cy="2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CC640B-F435-3356-59F4-28EAE84B7AD4}"/>
              </a:ext>
            </a:extLst>
          </p:cNvPr>
          <p:cNvSpPr/>
          <p:nvPr/>
        </p:nvSpPr>
        <p:spPr bwMode="white">
          <a:xfrm>
            <a:off x="1169354" y="5730155"/>
            <a:ext cx="4579438" cy="2858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4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09C613-6B83-AEDF-6E08-918837FAAB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41" y="720000"/>
            <a:ext cx="11520000" cy="2435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377A86-697C-216B-9E13-096A96C984D0}"/>
              </a:ext>
            </a:extLst>
          </p:cNvPr>
          <p:cNvSpPr/>
          <p:nvPr/>
        </p:nvSpPr>
        <p:spPr bwMode="white">
          <a:xfrm>
            <a:off x="5257840" y="1312138"/>
            <a:ext cx="2389685" cy="276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D4AA29-469D-5B3A-7BA5-8BD1CE9134F6}"/>
              </a:ext>
            </a:extLst>
          </p:cNvPr>
          <p:cNvSpPr/>
          <p:nvPr/>
        </p:nvSpPr>
        <p:spPr bwMode="white">
          <a:xfrm>
            <a:off x="10532286" y="2286300"/>
            <a:ext cx="1237685" cy="28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D7E20C9-F0A8-B32C-E810-D1FF31C91AC9}"/>
              </a:ext>
            </a:extLst>
          </p:cNvPr>
          <p:cNvSpPr/>
          <p:nvPr/>
        </p:nvSpPr>
        <p:spPr bwMode="white">
          <a:xfrm>
            <a:off x="1154435" y="2773382"/>
            <a:ext cx="1789884" cy="28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7033F65-AFA6-2DA1-81C5-09348F34E6DC}"/>
              </a:ext>
            </a:extLst>
          </p:cNvPr>
          <p:cNvSpPr/>
          <p:nvPr/>
        </p:nvSpPr>
        <p:spPr bwMode="white">
          <a:xfrm>
            <a:off x="5848121" y="2773382"/>
            <a:ext cx="2085024" cy="28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E36B3F7E-4307-22C8-3DA5-5B693E7B3F2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91" y="3155405"/>
            <a:ext cx="11520000" cy="2956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93AE355-7B04-7B5F-91FB-B8256166BB18}"/>
              </a:ext>
            </a:extLst>
          </p:cNvPr>
          <p:cNvSpPr/>
          <p:nvPr/>
        </p:nvSpPr>
        <p:spPr bwMode="white">
          <a:xfrm>
            <a:off x="9157190" y="3269856"/>
            <a:ext cx="1256727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CEA7463-F740-59A3-2E78-CF1B48103A75}"/>
              </a:ext>
            </a:extLst>
          </p:cNvPr>
          <p:cNvSpPr/>
          <p:nvPr/>
        </p:nvSpPr>
        <p:spPr bwMode="white">
          <a:xfrm>
            <a:off x="1474016" y="3756273"/>
            <a:ext cx="1209123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3C1366A-337B-2297-6E22-A6F5877FEB78}"/>
              </a:ext>
            </a:extLst>
          </p:cNvPr>
          <p:cNvSpPr/>
          <p:nvPr/>
        </p:nvSpPr>
        <p:spPr bwMode="white">
          <a:xfrm>
            <a:off x="4301652" y="3756273"/>
            <a:ext cx="1237685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CF80644-95C0-DB0E-4B15-48CAC681C299}"/>
              </a:ext>
            </a:extLst>
          </p:cNvPr>
          <p:cNvSpPr/>
          <p:nvPr/>
        </p:nvSpPr>
        <p:spPr bwMode="white">
          <a:xfrm>
            <a:off x="7186413" y="3756273"/>
            <a:ext cx="1247206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0E3B8FB-9891-5ED8-5179-A1A5B4E90856}"/>
              </a:ext>
            </a:extLst>
          </p:cNvPr>
          <p:cNvSpPr/>
          <p:nvPr/>
        </p:nvSpPr>
        <p:spPr bwMode="white">
          <a:xfrm>
            <a:off x="6881752" y="4729107"/>
            <a:ext cx="1504264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1E3078A-FF5A-D3FA-7E66-F0D8D3603141}"/>
              </a:ext>
            </a:extLst>
          </p:cNvPr>
          <p:cNvSpPr/>
          <p:nvPr/>
        </p:nvSpPr>
        <p:spPr bwMode="white">
          <a:xfrm>
            <a:off x="9975967" y="4729107"/>
            <a:ext cx="1818446" cy="276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1B3AE7D-103E-671F-1950-7858B809065C}"/>
              </a:ext>
            </a:extLst>
          </p:cNvPr>
          <p:cNvSpPr/>
          <p:nvPr/>
        </p:nvSpPr>
        <p:spPr bwMode="white">
          <a:xfrm>
            <a:off x="1178876" y="5225062"/>
            <a:ext cx="323702" cy="267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E5132FF1-AAF8-2712-ABA9-4BEC99F9A3AD}"/>
              </a:ext>
            </a:extLst>
          </p:cNvPr>
          <p:cNvSpPr/>
          <p:nvPr/>
        </p:nvSpPr>
        <p:spPr bwMode="white">
          <a:xfrm>
            <a:off x="6872231" y="5215525"/>
            <a:ext cx="1237685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CB3E96AF-1D32-1203-6421-4C2C5031C4F9}"/>
              </a:ext>
            </a:extLst>
          </p:cNvPr>
          <p:cNvSpPr/>
          <p:nvPr/>
        </p:nvSpPr>
        <p:spPr bwMode="white">
          <a:xfrm>
            <a:off x="1464495" y="5701942"/>
            <a:ext cx="1504264" cy="28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4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9</cp:revision>
  <dcterms:created xsi:type="dcterms:W3CDTF">2023-08-06T03:37:12Z</dcterms:created>
  <dcterms:modified xsi:type="dcterms:W3CDTF">2023-08-12T07:42:00Z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