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425" y="1859535"/>
            <a:ext cx="3105150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5" y="3076575"/>
            <a:ext cx="714375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FE6EB5-4C69-D296-91BE-3D11F8B27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9" y="720000"/>
            <a:ext cx="11520000" cy="3815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4E09751-D358-B9A5-057C-4C05A91E04A6}"/>
              </a:ext>
            </a:extLst>
          </p:cNvPr>
          <p:cNvSpPr/>
          <p:nvPr/>
        </p:nvSpPr>
        <p:spPr bwMode="white">
          <a:xfrm>
            <a:off x="5635603" y="863066"/>
            <a:ext cx="228495" cy="209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37EE565-90CD-BEF6-0975-CCB267B4AB35}"/>
              </a:ext>
            </a:extLst>
          </p:cNvPr>
          <p:cNvSpPr/>
          <p:nvPr/>
        </p:nvSpPr>
        <p:spPr bwMode="white">
          <a:xfrm>
            <a:off x="1846380" y="2799239"/>
            <a:ext cx="314181" cy="25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44B431B-C6A3-9146-CCC7-B42F454EB0EB}"/>
              </a:ext>
            </a:extLst>
          </p:cNvPr>
          <p:cNvSpPr/>
          <p:nvPr/>
        </p:nvSpPr>
        <p:spPr bwMode="white">
          <a:xfrm>
            <a:off x="5159570" y="2789701"/>
            <a:ext cx="323702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8C99983-DE88-180D-5C00-24E28EA225AF}"/>
              </a:ext>
            </a:extLst>
          </p:cNvPr>
          <p:cNvSpPr/>
          <p:nvPr/>
        </p:nvSpPr>
        <p:spPr bwMode="white">
          <a:xfrm>
            <a:off x="7653984" y="2799239"/>
            <a:ext cx="314181" cy="247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C8609A2-23F0-CD84-79CD-8CD0CF128796}"/>
              </a:ext>
            </a:extLst>
          </p:cNvPr>
          <p:cNvSpPr/>
          <p:nvPr/>
        </p:nvSpPr>
        <p:spPr bwMode="white">
          <a:xfrm>
            <a:off x="1846380" y="3257053"/>
            <a:ext cx="323702" cy="25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9FEC442-1533-92BF-F146-5A8D433418C2}"/>
              </a:ext>
            </a:extLst>
          </p:cNvPr>
          <p:cNvSpPr/>
          <p:nvPr/>
        </p:nvSpPr>
        <p:spPr bwMode="white">
          <a:xfrm>
            <a:off x="5159570" y="3266591"/>
            <a:ext cx="323702" cy="247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06F92EC-03F7-E4FC-C11B-9E511A995D20}"/>
              </a:ext>
            </a:extLst>
          </p:cNvPr>
          <p:cNvSpPr/>
          <p:nvPr/>
        </p:nvSpPr>
        <p:spPr bwMode="white">
          <a:xfrm>
            <a:off x="7930083" y="3266591"/>
            <a:ext cx="323702" cy="247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FED91B3-3E70-1E06-BED3-C92EB09FD079}"/>
              </a:ext>
            </a:extLst>
          </p:cNvPr>
          <p:cNvSpPr/>
          <p:nvPr/>
        </p:nvSpPr>
        <p:spPr bwMode="white">
          <a:xfrm>
            <a:off x="3017422" y="3714868"/>
            <a:ext cx="1152000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8B1ED72-408E-C185-DF44-4BE791B1514F}"/>
              </a:ext>
            </a:extLst>
          </p:cNvPr>
          <p:cNvSpPr/>
          <p:nvPr/>
        </p:nvSpPr>
        <p:spPr bwMode="white">
          <a:xfrm>
            <a:off x="3712430" y="4182220"/>
            <a:ext cx="1152000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8B1ED72-408E-C185-DF44-4BE791B1514F}"/>
              </a:ext>
            </a:extLst>
          </p:cNvPr>
          <p:cNvSpPr/>
          <p:nvPr/>
        </p:nvSpPr>
        <p:spPr bwMode="white">
          <a:xfrm>
            <a:off x="10903752" y="729537"/>
            <a:ext cx="1152000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9F031B-1497-4EC7-6261-E54A6BF0E9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6" y="720000"/>
            <a:ext cx="11520000" cy="3321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674264B-0AC2-E48B-46FA-DABA119FD369}"/>
              </a:ext>
            </a:extLst>
          </p:cNvPr>
          <p:cNvSpPr/>
          <p:nvPr/>
        </p:nvSpPr>
        <p:spPr bwMode="white">
          <a:xfrm>
            <a:off x="4665784" y="891809"/>
            <a:ext cx="209454" cy="200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90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32CEB5-8D54-58AB-C33E-B743937BD9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1" y="720000"/>
            <a:ext cx="11520000" cy="2396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17A15F-6E87-4850-F41C-D1B329152361}"/>
              </a:ext>
            </a:extLst>
          </p:cNvPr>
          <p:cNvSpPr/>
          <p:nvPr/>
        </p:nvSpPr>
        <p:spPr bwMode="white">
          <a:xfrm>
            <a:off x="7768874" y="1350257"/>
            <a:ext cx="609321" cy="257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2C0825-0C4C-F5E8-F29C-CCEA728E9B2D}"/>
              </a:ext>
            </a:extLst>
          </p:cNvPr>
          <p:cNvSpPr/>
          <p:nvPr/>
        </p:nvSpPr>
        <p:spPr bwMode="white">
          <a:xfrm>
            <a:off x="9206494" y="1359807"/>
            <a:ext cx="1190081" cy="257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878A1BB-85C6-143B-C4D0-EBD62A90663C}"/>
              </a:ext>
            </a:extLst>
          </p:cNvPr>
          <p:cNvSpPr/>
          <p:nvPr/>
        </p:nvSpPr>
        <p:spPr bwMode="white">
          <a:xfrm>
            <a:off x="11224874" y="1359807"/>
            <a:ext cx="704529" cy="257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8DD639D-5DA7-3D9D-A655-7B3C9BDEC988}"/>
              </a:ext>
            </a:extLst>
          </p:cNvPr>
          <p:cNvSpPr/>
          <p:nvPr/>
        </p:nvSpPr>
        <p:spPr bwMode="white">
          <a:xfrm>
            <a:off x="723585" y="1818176"/>
            <a:ext cx="599801" cy="267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929580C-F068-DB2C-5B6C-54E6BF401F23}"/>
              </a:ext>
            </a:extLst>
          </p:cNvPr>
          <p:cNvSpPr/>
          <p:nvPr/>
        </p:nvSpPr>
        <p:spPr bwMode="white">
          <a:xfrm>
            <a:off x="9644444" y="1818176"/>
            <a:ext cx="590280" cy="257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2567073-90D7-2B68-963F-9E8A2F1D9212}"/>
              </a:ext>
            </a:extLst>
          </p:cNvPr>
          <p:cNvSpPr/>
          <p:nvPr/>
        </p:nvSpPr>
        <p:spPr bwMode="white">
          <a:xfrm>
            <a:off x="999684" y="2286095"/>
            <a:ext cx="599801" cy="257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8D7D30B-389B-881E-373D-EED702B07CB6}"/>
              </a:ext>
            </a:extLst>
          </p:cNvPr>
          <p:cNvSpPr/>
          <p:nvPr/>
        </p:nvSpPr>
        <p:spPr bwMode="white">
          <a:xfrm>
            <a:off x="9387387" y="2286095"/>
            <a:ext cx="2542016" cy="267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CE1C881-F584-F36D-5937-776B94549A29}"/>
              </a:ext>
            </a:extLst>
          </p:cNvPr>
          <p:cNvSpPr/>
          <p:nvPr/>
        </p:nvSpPr>
        <p:spPr bwMode="white">
          <a:xfrm>
            <a:off x="723585" y="2744464"/>
            <a:ext cx="1704198" cy="267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7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C46B14-54D6-4CDB-8578-EDCBADB2EF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1" y="720000"/>
            <a:ext cx="11520000" cy="2915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BE5DDE65-4DDC-870C-B8E4-61004ADC2E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4" b="70322"/>
          <a:stretch/>
        </p:blipFill>
        <p:spPr>
          <a:xfrm>
            <a:off x="726426" y="3635248"/>
            <a:ext cx="11178529" cy="972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F2837B2-9182-3BE9-C8D8-4401FF442986}"/>
              </a:ext>
            </a:extLst>
          </p:cNvPr>
          <p:cNvSpPr/>
          <p:nvPr/>
        </p:nvSpPr>
        <p:spPr bwMode="white">
          <a:xfrm>
            <a:off x="4401401" y="3787621"/>
            <a:ext cx="1694677" cy="266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8D8DE7E-DC7E-48C1-AD4A-B6FA81B3175F}"/>
              </a:ext>
            </a:extLst>
          </p:cNvPr>
          <p:cNvSpPr/>
          <p:nvPr/>
        </p:nvSpPr>
        <p:spPr bwMode="white">
          <a:xfrm>
            <a:off x="8143021" y="3787621"/>
            <a:ext cx="2284958" cy="266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5850B7A-A915-CE3A-E559-82E207A9A43E}"/>
              </a:ext>
            </a:extLst>
          </p:cNvPr>
          <p:cNvSpPr/>
          <p:nvPr/>
        </p:nvSpPr>
        <p:spPr bwMode="white">
          <a:xfrm>
            <a:off x="4249070" y="4254264"/>
            <a:ext cx="2532495" cy="266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26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5DDE65-4DDC-870C-B8E4-61004ADC2E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1"/>
          <a:stretch/>
        </p:blipFill>
        <p:spPr>
          <a:xfrm>
            <a:off x="380198" y="763479"/>
            <a:ext cx="11520000" cy="2300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4F05030-615B-48D5-1A5C-F314AB081CFF}"/>
              </a:ext>
            </a:extLst>
          </p:cNvPr>
          <p:cNvSpPr/>
          <p:nvPr/>
        </p:nvSpPr>
        <p:spPr bwMode="white">
          <a:xfrm>
            <a:off x="5016759" y="873503"/>
            <a:ext cx="323702" cy="266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02FD7B2-BAFF-7D74-B928-E6C72BFE99D9}"/>
              </a:ext>
            </a:extLst>
          </p:cNvPr>
          <p:cNvSpPr/>
          <p:nvPr/>
        </p:nvSpPr>
        <p:spPr bwMode="white">
          <a:xfrm>
            <a:off x="7092264" y="873503"/>
            <a:ext cx="314181" cy="25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999E2C5-4341-16D1-BBC2-7FD6EA311B9F}"/>
              </a:ext>
            </a:extLst>
          </p:cNvPr>
          <p:cNvSpPr/>
          <p:nvPr/>
        </p:nvSpPr>
        <p:spPr bwMode="white">
          <a:xfrm>
            <a:off x="9758049" y="873503"/>
            <a:ext cx="323702" cy="266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BAB0833-300F-DDA1-AB68-04FF0857F40C}"/>
              </a:ext>
            </a:extLst>
          </p:cNvPr>
          <p:cNvSpPr/>
          <p:nvPr/>
        </p:nvSpPr>
        <p:spPr bwMode="white">
          <a:xfrm>
            <a:off x="3626743" y="1340146"/>
            <a:ext cx="323702" cy="25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B7E14E7-7693-895D-F91F-01D2C7260956}"/>
              </a:ext>
            </a:extLst>
          </p:cNvPr>
          <p:cNvSpPr/>
          <p:nvPr/>
        </p:nvSpPr>
        <p:spPr bwMode="white">
          <a:xfrm>
            <a:off x="6682875" y="1340146"/>
            <a:ext cx="314181" cy="25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6D58100-AAA7-114D-E2D6-48D3ABF804A8}"/>
              </a:ext>
            </a:extLst>
          </p:cNvPr>
          <p:cNvSpPr/>
          <p:nvPr/>
        </p:nvSpPr>
        <p:spPr bwMode="white">
          <a:xfrm>
            <a:off x="5987867" y="2730553"/>
            <a:ext cx="3094214" cy="266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63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6</cp:revision>
  <dcterms:created xsi:type="dcterms:W3CDTF">2023-08-06T03:37:12Z</dcterms:created>
  <dcterms:modified xsi:type="dcterms:W3CDTF">2023-08-11T16:50:14Z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