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25" y="1859535"/>
            <a:ext cx="3105150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4176555"/>
            <a:ext cx="2143125" cy="628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175" y="3105150"/>
            <a:ext cx="405765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FECA5D-441E-25E2-32BE-CF9556602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1" y="720000"/>
            <a:ext cx="11520000" cy="3844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E349A9-5A69-5B36-59FD-6E04D564653A}"/>
              </a:ext>
            </a:extLst>
          </p:cNvPr>
          <p:cNvSpPr/>
          <p:nvPr/>
        </p:nvSpPr>
        <p:spPr bwMode="white">
          <a:xfrm>
            <a:off x="9663486" y="2770847"/>
            <a:ext cx="599801" cy="25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339BD8-A8C7-CF75-F69B-257E240C0482}"/>
              </a:ext>
            </a:extLst>
          </p:cNvPr>
          <p:cNvSpPr/>
          <p:nvPr/>
        </p:nvSpPr>
        <p:spPr bwMode="white">
          <a:xfrm>
            <a:off x="6340775" y="3238250"/>
            <a:ext cx="1142479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229830-8E74-4630-99D6-5232693AAA5D}"/>
              </a:ext>
            </a:extLst>
          </p:cNvPr>
          <p:cNvSpPr/>
          <p:nvPr/>
        </p:nvSpPr>
        <p:spPr bwMode="white">
          <a:xfrm>
            <a:off x="7664147" y="3715191"/>
            <a:ext cx="609321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A7D1F32-F9EE-768B-3F6E-C07C0D28B9E4}"/>
              </a:ext>
            </a:extLst>
          </p:cNvPr>
          <p:cNvSpPr/>
          <p:nvPr/>
        </p:nvSpPr>
        <p:spPr bwMode="white">
          <a:xfrm>
            <a:off x="1361469" y="4182593"/>
            <a:ext cx="580760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59DFA7-8F9A-93F3-4332-336B30F440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9" y="720000"/>
            <a:ext cx="11520000" cy="4399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椭圆 1"/>
          <p:cNvSpPr/>
          <p:nvPr/>
        </p:nvSpPr>
        <p:spPr>
          <a:xfrm>
            <a:off x="6297168" y="1847088"/>
            <a:ext cx="347472" cy="347472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0015728" y="1847088"/>
            <a:ext cx="347472" cy="347472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09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10A77F-5E33-39DE-F31F-AE3931F285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0" y="720000"/>
            <a:ext cx="11520000" cy="3346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D46EF3A-007C-7A1D-856B-E8EF9874D611}"/>
              </a:ext>
            </a:extLst>
          </p:cNvPr>
          <p:cNvSpPr/>
          <p:nvPr/>
        </p:nvSpPr>
        <p:spPr bwMode="white">
          <a:xfrm>
            <a:off x="8213583" y="863013"/>
            <a:ext cx="1152000" cy="266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D4D9F7E-E597-355F-53BC-8194DA536EC7}"/>
              </a:ext>
            </a:extLst>
          </p:cNvPr>
          <p:cNvSpPr/>
          <p:nvPr/>
        </p:nvSpPr>
        <p:spPr bwMode="white">
          <a:xfrm>
            <a:off x="7889880" y="1330192"/>
            <a:ext cx="2275438" cy="276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CAE497C-8DC9-4EC6-8005-6FA66C9F9F46}"/>
              </a:ext>
            </a:extLst>
          </p:cNvPr>
          <p:cNvSpPr/>
          <p:nvPr/>
        </p:nvSpPr>
        <p:spPr bwMode="white">
          <a:xfrm>
            <a:off x="6823566" y="1806904"/>
            <a:ext cx="1704197" cy="266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015049-1ABC-CD4C-363A-B5FA576BF3EA}"/>
              </a:ext>
            </a:extLst>
          </p:cNvPr>
          <p:cNvSpPr/>
          <p:nvPr/>
        </p:nvSpPr>
        <p:spPr bwMode="white">
          <a:xfrm>
            <a:off x="4881352" y="2741261"/>
            <a:ext cx="3513123" cy="276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A254C97-6ECF-6588-FB42-E3BF377B0A77}"/>
              </a:ext>
            </a:extLst>
          </p:cNvPr>
          <p:cNvSpPr/>
          <p:nvPr/>
        </p:nvSpPr>
        <p:spPr bwMode="white">
          <a:xfrm>
            <a:off x="5443071" y="3217974"/>
            <a:ext cx="2256395" cy="266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9FEE7F3-9C2C-794C-BA69-17E09E41C39D}"/>
              </a:ext>
            </a:extLst>
          </p:cNvPr>
          <p:cNvSpPr/>
          <p:nvPr/>
        </p:nvSpPr>
        <p:spPr bwMode="white">
          <a:xfrm>
            <a:off x="6271368" y="3694686"/>
            <a:ext cx="2532495" cy="266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37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6076B3-1534-7F78-845D-E4ADC513A2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1" y="720000"/>
            <a:ext cx="11520000" cy="4184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B42160B-D94D-5669-BC79-F678643FC1F8}"/>
              </a:ext>
            </a:extLst>
          </p:cNvPr>
          <p:cNvSpPr/>
          <p:nvPr/>
        </p:nvSpPr>
        <p:spPr bwMode="white">
          <a:xfrm>
            <a:off x="8351567" y="843905"/>
            <a:ext cx="247537" cy="200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57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2023-08-11T16:54:58Z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