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950" y="1854768"/>
            <a:ext cx="3086100" cy="847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450" y="3048000"/>
            <a:ext cx="80391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F3DC864-A151-DA44-9DB9-2744CE3E8F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1" y="720000"/>
            <a:ext cx="11520000" cy="29940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35855FE-9726-DE51-24B2-13E772C56A88}"/>
              </a:ext>
            </a:extLst>
          </p:cNvPr>
          <p:cNvSpPr/>
          <p:nvPr/>
        </p:nvSpPr>
        <p:spPr bwMode="white">
          <a:xfrm>
            <a:off x="3960610" y="1339785"/>
            <a:ext cx="209454" cy="200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27AF734-21B8-3B79-B6D5-6E2A73119CCA}"/>
              </a:ext>
            </a:extLst>
          </p:cNvPr>
          <p:cNvSpPr/>
          <p:nvPr/>
        </p:nvSpPr>
        <p:spPr bwMode="white">
          <a:xfrm>
            <a:off x="4598494" y="2331441"/>
            <a:ext cx="580760" cy="2097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415523F-1556-EB80-CF18-2086CB93FF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79" y="720000"/>
            <a:ext cx="11520000" cy="29815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00EE5C6-799E-6991-6F6B-21A3C6F095C0}"/>
              </a:ext>
            </a:extLst>
          </p:cNvPr>
          <p:cNvSpPr/>
          <p:nvPr/>
        </p:nvSpPr>
        <p:spPr bwMode="white">
          <a:xfrm>
            <a:off x="2664517" y="1815475"/>
            <a:ext cx="285619" cy="257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056FA67-A032-C991-B4CA-50CA1B027082}"/>
              </a:ext>
            </a:extLst>
          </p:cNvPr>
          <p:cNvSpPr/>
          <p:nvPr/>
        </p:nvSpPr>
        <p:spPr bwMode="white">
          <a:xfrm>
            <a:off x="6263326" y="1815475"/>
            <a:ext cx="285618" cy="257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E517DF9-F69A-5B65-3D1B-45714A507F75}"/>
              </a:ext>
            </a:extLst>
          </p:cNvPr>
          <p:cNvSpPr/>
          <p:nvPr/>
        </p:nvSpPr>
        <p:spPr bwMode="white">
          <a:xfrm>
            <a:off x="2664517" y="2320346"/>
            <a:ext cx="285619" cy="257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0EE6C05-E0C6-8FE6-6A2A-97D551D333BB}"/>
              </a:ext>
            </a:extLst>
          </p:cNvPr>
          <p:cNvSpPr/>
          <p:nvPr/>
        </p:nvSpPr>
        <p:spPr bwMode="white">
          <a:xfrm>
            <a:off x="8900550" y="2825217"/>
            <a:ext cx="761652" cy="219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885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D3F4D81-6956-077B-9EFF-552A647517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77" y="720000"/>
            <a:ext cx="11520000" cy="37819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89FEC89-1EF9-156F-5B68-1A34941DD6B9}"/>
              </a:ext>
            </a:extLst>
          </p:cNvPr>
          <p:cNvSpPr/>
          <p:nvPr/>
        </p:nvSpPr>
        <p:spPr bwMode="white">
          <a:xfrm>
            <a:off x="3721308" y="1424946"/>
            <a:ext cx="790214" cy="247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DE4951B-8201-732B-6E63-0F8CCEB84782}"/>
              </a:ext>
            </a:extLst>
          </p:cNvPr>
          <p:cNvSpPr/>
          <p:nvPr/>
        </p:nvSpPr>
        <p:spPr bwMode="white">
          <a:xfrm>
            <a:off x="3140548" y="2101314"/>
            <a:ext cx="2351603" cy="257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97DFAC8-5548-AD6D-EB74-8BFFC0ECC9AB}"/>
              </a:ext>
            </a:extLst>
          </p:cNvPr>
          <p:cNvSpPr/>
          <p:nvPr/>
        </p:nvSpPr>
        <p:spPr bwMode="white">
          <a:xfrm>
            <a:off x="646134" y="2339472"/>
            <a:ext cx="799735" cy="247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1540DFB-DA7D-1C5E-6986-3D1B8CCEDB6B}"/>
              </a:ext>
            </a:extLst>
          </p:cNvPr>
          <p:cNvSpPr/>
          <p:nvPr/>
        </p:nvSpPr>
        <p:spPr bwMode="white">
          <a:xfrm>
            <a:off x="6463258" y="2615735"/>
            <a:ext cx="3075173" cy="257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6F554F8-35A9-3650-8B36-B454B2C7C111}"/>
              </a:ext>
            </a:extLst>
          </p:cNvPr>
          <p:cNvSpPr/>
          <p:nvPr/>
        </p:nvSpPr>
        <p:spPr bwMode="white">
          <a:xfrm>
            <a:off x="3111986" y="3273050"/>
            <a:ext cx="1999338" cy="257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1A0B7AB-C493-26B1-853A-F8458F1F3B48}"/>
              </a:ext>
            </a:extLst>
          </p:cNvPr>
          <p:cNvSpPr/>
          <p:nvPr/>
        </p:nvSpPr>
        <p:spPr bwMode="white">
          <a:xfrm>
            <a:off x="6463258" y="3301629"/>
            <a:ext cx="4522314" cy="247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8F41581-6D5D-E592-3EB0-E9D2166EB045}"/>
              </a:ext>
            </a:extLst>
          </p:cNvPr>
          <p:cNvSpPr/>
          <p:nvPr/>
        </p:nvSpPr>
        <p:spPr bwMode="white">
          <a:xfrm>
            <a:off x="6463258" y="4006575"/>
            <a:ext cx="4769851" cy="257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816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93C1FCE-BF55-6D48-FA87-7353647686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46" y="720000"/>
            <a:ext cx="11520000" cy="15136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848D48C-B5E5-D8D3-0BD4-D0E8CF0A2FA0}"/>
              </a:ext>
            </a:extLst>
          </p:cNvPr>
          <p:cNvSpPr/>
          <p:nvPr/>
        </p:nvSpPr>
        <p:spPr bwMode="white">
          <a:xfrm>
            <a:off x="905123" y="1323526"/>
            <a:ext cx="314181" cy="268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C9A0920-8852-8E57-FDFD-5F7406ADFB42}"/>
              </a:ext>
            </a:extLst>
          </p:cNvPr>
          <p:cNvSpPr/>
          <p:nvPr/>
        </p:nvSpPr>
        <p:spPr bwMode="white">
          <a:xfrm>
            <a:off x="4227834" y="1323526"/>
            <a:ext cx="333223" cy="268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83C370F-576D-28D8-D569-4AB9B955A520}"/>
              </a:ext>
            </a:extLst>
          </p:cNvPr>
          <p:cNvSpPr/>
          <p:nvPr/>
        </p:nvSpPr>
        <p:spPr bwMode="white">
          <a:xfrm>
            <a:off x="7026908" y="1323526"/>
            <a:ext cx="266578" cy="268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BC8FF5A-A0F5-88E9-22A4-44C625A1B1E7}"/>
              </a:ext>
            </a:extLst>
          </p:cNvPr>
          <p:cNvSpPr/>
          <p:nvPr/>
        </p:nvSpPr>
        <p:spPr bwMode="white">
          <a:xfrm>
            <a:off x="9502280" y="1323526"/>
            <a:ext cx="314181" cy="258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B9D1F19-3AD8-639B-A1D0-90F9D79F19DF}"/>
              </a:ext>
            </a:extLst>
          </p:cNvPr>
          <p:cNvSpPr/>
          <p:nvPr/>
        </p:nvSpPr>
        <p:spPr bwMode="white">
          <a:xfrm>
            <a:off x="1181222" y="1831255"/>
            <a:ext cx="323702" cy="249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6C6C751-2522-9425-DC6A-4D0782EE51D5}"/>
              </a:ext>
            </a:extLst>
          </p:cNvPr>
          <p:cNvSpPr/>
          <p:nvPr/>
        </p:nvSpPr>
        <p:spPr bwMode="white">
          <a:xfrm>
            <a:off x="3399536" y="1821675"/>
            <a:ext cx="304661" cy="258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A1F9246-1814-26F6-A85E-15DF90FC2077}"/>
              </a:ext>
            </a:extLst>
          </p:cNvPr>
          <p:cNvSpPr/>
          <p:nvPr/>
        </p:nvSpPr>
        <p:spPr bwMode="white">
          <a:xfrm>
            <a:off x="6170049" y="1821675"/>
            <a:ext cx="323702" cy="268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B0BE7E0-0577-997B-7612-DD59983ECE15}"/>
              </a:ext>
            </a:extLst>
          </p:cNvPr>
          <p:cNvSpPr/>
          <p:nvPr/>
        </p:nvSpPr>
        <p:spPr bwMode="white">
          <a:xfrm>
            <a:off x="9768859" y="1821675"/>
            <a:ext cx="323702" cy="268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176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440BF07-9EFC-F9AC-43D9-0EE5388B6B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46" y="720000"/>
            <a:ext cx="11520000" cy="44205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9026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seeds</cp:lastModifiedBy>
  <cp:revision>5</cp:revision>
  <dcterms:created xsi:type="dcterms:W3CDTF">2023-08-06T03:37:12Z</dcterms:created>
  <dcterms:modified xsi:type="dcterms:W3CDTF">2023-08-12T14:29:19Z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