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854768"/>
            <a:ext cx="30861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2" y="3100387"/>
            <a:ext cx="452437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ABAA49-CACB-E8E0-65EF-4FA3E1506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0" y="720000"/>
            <a:ext cx="11520000" cy="452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0A3AFF-52DF-EA09-705E-72AF8C6CACDD}"/>
              </a:ext>
            </a:extLst>
          </p:cNvPr>
          <p:cNvSpPr/>
          <p:nvPr/>
        </p:nvSpPr>
        <p:spPr bwMode="white">
          <a:xfrm>
            <a:off x="10872609" y="672319"/>
            <a:ext cx="1018711" cy="30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EF3113-596C-7451-363F-C411AC41E39D}"/>
              </a:ext>
            </a:extLst>
          </p:cNvPr>
          <p:cNvSpPr/>
          <p:nvPr/>
        </p:nvSpPr>
        <p:spPr bwMode="white">
          <a:xfrm>
            <a:off x="5502956" y="853504"/>
            <a:ext cx="209454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74EE9F-D0BC-9D67-2E57-607436271622}"/>
              </a:ext>
            </a:extLst>
          </p:cNvPr>
          <p:cNvSpPr/>
          <p:nvPr/>
        </p:nvSpPr>
        <p:spPr bwMode="white">
          <a:xfrm>
            <a:off x="11281997" y="3895503"/>
            <a:ext cx="247537" cy="200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0EAD6D-EE61-0EFA-9F0A-B4B00A9F890E}"/>
              </a:ext>
            </a:extLst>
          </p:cNvPr>
          <p:cNvSpPr/>
          <p:nvPr/>
        </p:nvSpPr>
        <p:spPr bwMode="white">
          <a:xfrm>
            <a:off x="11291518" y="4381842"/>
            <a:ext cx="228496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C3E145-13A3-91CC-8ECA-1316AAB5E1A0}"/>
              </a:ext>
            </a:extLst>
          </p:cNvPr>
          <p:cNvSpPr/>
          <p:nvPr/>
        </p:nvSpPr>
        <p:spPr bwMode="white">
          <a:xfrm>
            <a:off x="11281997" y="4877716"/>
            <a:ext cx="247537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67BA64-DF99-D425-FEA3-3D2B3CEA6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3006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D64C95-79C0-591A-BBA8-773A55259EA5}"/>
              </a:ext>
            </a:extLst>
          </p:cNvPr>
          <p:cNvSpPr/>
          <p:nvPr/>
        </p:nvSpPr>
        <p:spPr bwMode="white">
          <a:xfrm>
            <a:off x="1342428" y="2361633"/>
            <a:ext cx="1942214" cy="26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66B2A8-53FE-3CDC-C126-61A93833E00D}"/>
              </a:ext>
            </a:extLst>
          </p:cNvPr>
          <p:cNvSpPr/>
          <p:nvPr/>
        </p:nvSpPr>
        <p:spPr bwMode="white">
          <a:xfrm>
            <a:off x="4446163" y="2371177"/>
            <a:ext cx="590280" cy="24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2D5541-047C-E8B9-34A7-E3313E1D4E08}"/>
              </a:ext>
            </a:extLst>
          </p:cNvPr>
          <p:cNvSpPr/>
          <p:nvPr/>
        </p:nvSpPr>
        <p:spPr bwMode="white">
          <a:xfrm>
            <a:off x="6197965" y="2371177"/>
            <a:ext cx="590280" cy="24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066AFA-931E-35A2-5D82-C42860B75539}"/>
              </a:ext>
            </a:extLst>
          </p:cNvPr>
          <p:cNvSpPr/>
          <p:nvPr/>
        </p:nvSpPr>
        <p:spPr bwMode="white">
          <a:xfrm>
            <a:off x="7968808" y="2361633"/>
            <a:ext cx="1123438" cy="26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9BD0EE-DF9A-0679-3EDC-2D0E93BD8A48}"/>
              </a:ext>
            </a:extLst>
          </p:cNvPr>
          <p:cNvSpPr/>
          <p:nvPr/>
        </p:nvSpPr>
        <p:spPr bwMode="white">
          <a:xfrm>
            <a:off x="10253767" y="2371177"/>
            <a:ext cx="1132958" cy="25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00C4EC-7C8B-C356-BCC8-85FEA924C30A}"/>
              </a:ext>
            </a:extLst>
          </p:cNvPr>
          <p:cNvSpPr/>
          <p:nvPr/>
        </p:nvSpPr>
        <p:spPr bwMode="white">
          <a:xfrm>
            <a:off x="1351949" y="3344704"/>
            <a:ext cx="3779702" cy="26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7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13DEAF-0F75-3269-E864-0D8CB9B42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8" y="720000"/>
            <a:ext cx="11520000" cy="210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DFA6DA-9940-7BF1-FEB1-27BD7CD9A592}"/>
              </a:ext>
            </a:extLst>
          </p:cNvPr>
          <p:cNvSpPr/>
          <p:nvPr/>
        </p:nvSpPr>
        <p:spPr bwMode="white">
          <a:xfrm>
            <a:off x="1143142" y="1539766"/>
            <a:ext cx="1028231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3C78B0-6762-970A-13AF-4351979089BE}"/>
              </a:ext>
            </a:extLst>
          </p:cNvPr>
          <p:cNvSpPr/>
          <p:nvPr/>
        </p:nvSpPr>
        <p:spPr bwMode="white">
          <a:xfrm>
            <a:off x="9492762" y="1539766"/>
            <a:ext cx="1018710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95C60F-75CA-6916-69DA-EA3DFC6BC5C4}"/>
              </a:ext>
            </a:extLst>
          </p:cNvPr>
          <p:cNvSpPr/>
          <p:nvPr/>
        </p:nvSpPr>
        <p:spPr bwMode="white">
          <a:xfrm>
            <a:off x="3485224" y="1901988"/>
            <a:ext cx="552198" cy="23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A3FC5F-4869-A78E-85FE-DB40D7B9AF3F}"/>
              </a:ext>
            </a:extLst>
          </p:cNvPr>
          <p:cNvSpPr/>
          <p:nvPr/>
        </p:nvSpPr>
        <p:spPr bwMode="white">
          <a:xfrm>
            <a:off x="7026910" y="1901988"/>
            <a:ext cx="552198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40C3033-024D-1F3F-EBD3-F9FE403970C6}"/>
              </a:ext>
            </a:extLst>
          </p:cNvPr>
          <p:cNvSpPr/>
          <p:nvPr/>
        </p:nvSpPr>
        <p:spPr bwMode="white">
          <a:xfrm>
            <a:off x="9492762" y="2330936"/>
            <a:ext cx="1018710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7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794DDB-3199-4A4E-9C5D-12194CFFB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3462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9E2238-C0AC-5D14-FEF5-46D798147ABE}"/>
              </a:ext>
            </a:extLst>
          </p:cNvPr>
          <p:cNvSpPr/>
          <p:nvPr/>
        </p:nvSpPr>
        <p:spPr bwMode="white">
          <a:xfrm>
            <a:off x="1247640" y="3132461"/>
            <a:ext cx="10643683" cy="9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9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54E5C3-04C8-08B1-3664-9BE079F6E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2" y="720000"/>
            <a:ext cx="11520000" cy="248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FFE501-FE42-5E2F-3651-CF5B95867EA5}"/>
              </a:ext>
            </a:extLst>
          </p:cNvPr>
          <p:cNvSpPr/>
          <p:nvPr/>
        </p:nvSpPr>
        <p:spPr bwMode="white">
          <a:xfrm>
            <a:off x="4856194" y="872528"/>
            <a:ext cx="590280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6A90E2-A58F-70C8-5179-FB417F55109A}"/>
              </a:ext>
            </a:extLst>
          </p:cNvPr>
          <p:cNvSpPr/>
          <p:nvPr/>
        </p:nvSpPr>
        <p:spPr bwMode="white">
          <a:xfrm>
            <a:off x="8435962" y="1854430"/>
            <a:ext cx="1456661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2FB01B-A408-03F7-68B9-3F15E5013A2C}"/>
              </a:ext>
            </a:extLst>
          </p:cNvPr>
          <p:cNvSpPr/>
          <p:nvPr/>
        </p:nvSpPr>
        <p:spPr bwMode="white">
          <a:xfrm>
            <a:off x="1257384" y="2350148"/>
            <a:ext cx="1428099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2ECBEE-E9F2-956D-284D-4F5E62703134}"/>
              </a:ext>
            </a:extLst>
          </p:cNvPr>
          <p:cNvSpPr/>
          <p:nvPr/>
        </p:nvSpPr>
        <p:spPr bwMode="white">
          <a:xfrm>
            <a:off x="5170375" y="2350148"/>
            <a:ext cx="304661" cy="257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2C03A3-0468-5291-EE0B-B53A2F58815A}"/>
              </a:ext>
            </a:extLst>
          </p:cNvPr>
          <p:cNvSpPr/>
          <p:nvPr/>
        </p:nvSpPr>
        <p:spPr bwMode="white">
          <a:xfrm>
            <a:off x="10006871" y="2350148"/>
            <a:ext cx="1456660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C1C34D-7A7A-1A06-1D45-3597C6B0300E}"/>
              </a:ext>
            </a:extLst>
          </p:cNvPr>
          <p:cNvSpPr/>
          <p:nvPr/>
        </p:nvSpPr>
        <p:spPr bwMode="white">
          <a:xfrm>
            <a:off x="705185" y="2836332"/>
            <a:ext cx="599801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2023-08-12T14:18:22Z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