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1854768"/>
            <a:ext cx="3086100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437" y="4176555"/>
            <a:ext cx="2143125" cy="628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175" y="3100387"/>
            <a:ext cx="3295650" cy="657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2031B06-3D52-398A-B053-B6F4C37EB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4" y="720000"/>
            <a:ext cx="11520000" cy="14679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6697C5-B9F9-0E92-584D-ED03A5777E0D}"/>
              </a:ext>
            </a:extLst>
          </p:cNvPr>
          <p:cNvSpPr/>
          <p:nvPr/>
        </p:nvSpPr>
        <p:spPr bwMode="white">
          <a:xfrm>
            <a:off x="5188778" y="872518"/>
            <a:ext cx="552198" cy="2097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D67634-25C3-CCA4-5E41-B175590823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0" y="720000"/>
            <a:ext cx="11520000" cy="3823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8AEE546C-FBD0-3CE1-3732-8252DBEDA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4543412"/>
            <a:ext cx="11520000" cy="142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CCFD966-D1A4-031C-242F-AE3E532680B6}"/>
              </a:ext>
            </a:extLst>
          </p:cNvPr>
          <p:cNvSpPr/>
          <p:nvPr/>
        </p:nvSpPr>
        <p:spPr bwMode="white">
          <a:xfrm>
            <a:off x="2119140" y="5165720"/>
            <a:ext cx="209454" cy="201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7D2A183-B620-8080-9BC4-1701D87CD366}"/>
              </a:ext>
            </a:extLst>
          </p:cNvPr>
          <p:cNvSpPr/>
          <p:nvPr/>
        </p:nvSpPr>
        <p:spPr bwMode="white">
          <a:xfrm>
            <a:off x="3794776" y="5165720"/>
            <a:ext cx="257057" cy="201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1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3FE482C-BC1B-9652-3726-1A230885B1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2" y="720000"/>
            <a:ext cx="11520000" cy="47481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5DD383-E93B-EB3D-E17E-F3484C2F31A5}"/>
              </a:ext>
            </a:extLst>
          </p:cNvPr>
          <p:cNvSpPr/>
          <p:nvPr/>
        </p:nvSpPr>
        <p:spPr bwMode="white">
          <a:xfrm>
            <a:off x="2027917" y="3723356"/>
            <a:ext cx="590280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D7DC07-07D8-FB2D-7BFE-BFE126128961}"/>
              </a:ext>
            </a:extLst>
          </p:cNvPr>
          <p:cNvSpPr/>
          <p:nvPr/>
        </p:nvSpPr>
        <p:spPr bwMode="white">
          <a:xfrm>
            <a:off x="4874594" y="3723356"/>
            <a:ext cx="304661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C6EC9E-563C-1FDC-E882-139A8DC75B29}"/>
              </a:ext>
            </a:extLst>
          </p:cNvPr>
          <p:cNvSpPr/>
          <p:nvPr/>
        </p:nvSpPr>
        <p:spPr bwMode="white">
          <a:xfrm>
            <a:off x="7435652" y="3723356"/>
            <a:ext cx="590280" cy="257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E0B3546-22C1-1F82-C017-FE7F36CD0C96}"/>
              </a:ext>
            </a:extLst>
          </p:cNvPr>
          <p:cNvSpPr/>
          <p:nvPr/>
        </p:nvSpPr>
        <p:spPr bwMode="white">
          <a:xfrm>
            <a:off x="2094561" y="5153526"/>
            <a:ext cx="209454" cy="209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4922226-2738-7E69-986D-DC4EA1E9AB90}"/>
              </a:ext>
            </a:extLst>
          </p:cNvPr>
          <p:cNvSpPr/>
          <p:nvPr/>
        </p:nvSpPr>
        <p:spPr bwMode="white">
          <a:xfrm>
            <a:off x="4922198" y="5153526"/>
            <a:ext cx="218975" cy="209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5DE9D3C-5634-D3A4-1F11-F01E312C6D3B}"/>
              </a:ext>
            </a:extLst>
          </p:cNvPr>
          <p:cNvSpPr/>
          <p:nvPr/>
        </p:nvSpPr>
        <p:spPr bwMode="white">
          <a:xfrm>
            <a:off x="7749834" y="5153526"/>
            <a:ext cx="247537" cy="209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1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41D207-47B2-84BA-CA66-816FE1F8AC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9" y="720000"/>
            <a:ext cx="11520000" cy="2384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A76A39-FBD0-EF2E-B109-C0E4D08A1FE8}"/>
              </a:ext>
            </a:extLst>
          </p:cNvPr>
          <p:cNvSpPr/>
          <p:nvPr/>
        </p:nvSpPr>
        <p:spPr bwMode="white">
          <a:xfrm>
            <a:off x="3360165" y="863066"/>
            <a:ext cx="590280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B716B66-5EDA-F316-AEE9-6BA6A9640835}"/>
              </a:ext>
            </a:extLst>
          </p:cNvPr>
          <p:cNvSpPr/>
          <p:nvPr/>
        </p:nvSpPr>
        <p:spPr bwMode="white">
          <a:xfrm>
            <a:off x="5987868" y="863066"/>
            <a:ext cx="1704197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D3ECFF-338C-25CA-AFC4-F52CCFD793D0}"/>
              </a:ext>
            </a:extLst>
          </p:cNvPr>
          <p:cNvSpPr/>
          <p:nvPr/>
        </p:nvSpPr>
        <p:spPr bwMode="white">
          <a:xfrm>
            <a:off x="11167108" y="853529"/>
            <a:ext cx="314180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48B9C57-198E-1A5F-9E33-1C818A362756}"/>
              </a:ext>
            </a:extLst>
          </p:cNvPr>
          <p:cNvSpPr/>
          <p:nvPr/>
        </p:nvSpPr>
        <p:spPr bwMode="white">
          <a:xfrm>
            <a:off x="722942" y="1330419"/>
            <a:ext cx="7930710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7F14E69-97F4-E3E5-22FB-473237441848}"/>
              </a:ext>
            </a:extLst>
          </p:cNvPr>
          <p:cNvSpPr/>
          <p:nvPr/>
        </p:nvSpPr>
        <p:spPr bwMode="white">
          <a:xfrm>
            <a:off x="1008562" y="2265123"/>
            <a:ext cx="10444165" cy="2765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553555-DCEA-0FB1-ABDE-FCE12D3B0A82}"/>
              </a:ext>
            </a:extLst>
          </p:cNvPr>
          <p:cNvSpPr/>
          <p:nvPr/>
        </p:nvSpPr>
        <p:spPr bwMode="white">
          <a:xfrm>
            <a:off x="722942" y="2742012"/>
            <a:ext cx="2941884" cy="2670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62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7721E9E-27B2-99AB-FB8A-47DE54554F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8" y="720000"/>
            <a:ext cx="11520000" cy="1936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0499BA1-6018-C8D5-057D-0F04FC0E9A78}"/>
              </a:ext>
            </a:extLst>
          </p:cNvPr>
          <p:cNvSpPr/>
          <p:nvPr/>
        </p:nvSpPr>
        <p:spPr bwMode="white">
          <a:xfrm>
            <a:off x="4180233" y="1836161"/>
            <a:ext cx="1428099" cy="25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5833D4-DD0E-DE7C-8BA1-35967867ED72}"/>
              </a:ext>
            </a:extLst>
          </p:cNvPr>
          <p:cNvSpPr/>
          <p:nvPr/>
        </p:nvSpPr>
        <p:spPr bwMode="white">
          <a:xfrm>
            <a:off x="9235704" y="1836161"/>
            <a:ext cx="2684826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AD2F4A9-6C96-2707-DA9F-5E560E86D432}"/>
              </a:ext>
            </a:extLst>
          </p:cNvPr>
          <p:cNvSpPr/>
          <p:nvPr/>
        </p:nvSpPr>
        <p:spPr bwMode="white">
          <a:xfrm>
            <a:off x="714712" y="2303613"/>
            <a:ext cx="9463537" cy="2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29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2023-08-12T14:19:41Z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