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2" r:id="rId6"/>
    <p:sldId id="261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21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950" y="1854768"/>
            <a:ext cx="3086100" cy="8477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4837" y="3078879"/>
            <a:ext cx="3362325" cy="1762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8D2B0DC-43A9-7C05-9BBE-0CC42AB240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19" y="720000"/>
            <a:ext cx="11520000" cy="40639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4ACD4D5-5D50-EDE5-2833-8D222CAFF36F}"/>
              </a:ext>
            </a:extLst>
          </p:cNvPr>
          <p:cNvSpPr/>
          <p:nvPr/>
        </p:nvSpPr>
        <p:spPr bwMode="white">
          <a:xfrm>
            <a:off x="2166151" y="1287263"/>
            <a:ext cx="443884" cy="5202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6485099-64F3-D4C1-6EC9-142B924397D1}"/>
              </a:ext>
            </a:extLst>
          </p:cNvPr>
          <p:cNvSpPr/>
          <p:nvPr/>
        </p:nvSpPr>
        <p:spPr bwMode="white">
          <a:xfrm>
            <a:off x="5055484" y="1287263"/>
            <a:ext cx="371305" cy="5107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FBAFEFA-4DE5-E27A-4410-B24C159A621B}"/>
              </a:ext>
            </a:extLst>
          </p:cNvPr>
          <p:cNvSpPr/>
          <p:nvPr/>
        </p:nvSpPr>
        <p:spPr bwMode="white">
          <a:xfrm>
            <a:off x="9623392" y="1367161"/>
            <a:ext cx="612000" cy="440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7690BE3-ACE6-D032-9515-DDAB5F222DA3}"/>
              </a:ext>
            </a:extLst>
          </p:cNvPr>
          <p:cNvSpPr/>
          <p:nvPr/>
        </p:nvSpPr>
        <p:spPr bwMode="white">
          <a:xfrm>
            <a:off x="1438183" y="1917578"/>
            <a:ext cx="435005" cy="4432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48F0462-880B-F859-5EC2-461660B4D761}"/>
              </a:ext>
            </a:extLst>
          </p:cNvPr>
          <p:cNvSpPr/>
          <p:nvPr/>
        </p:nvSpPr>
        <p:spPr bwMode="white">
          <a:xfrm>
            <a:off x="5055484" y="1917578"/>
            <a:ext cx="510815" cy="4432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B52998B-C83F-AC16-20A5-6A1AFB86378F}"/>
              </a:ext>
            </a:extLst>
          </p:cNvPr>
          <p:cNvSpPr/>
          <p:nvPr/>
        </p:nvSpPr>
        <p:spPr bwMode="white">
          <a:xfrm>
            <a:off x="8521004" y="1917578"/>
            <a:ext cx="347788" cy="4432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362D2113-722E-3E0F-B12C-6405CA7BDADE}"/>
              </a:ext>
            </a:extLst>
          </p:cNvPr>
          <p:cNvSpPr/>
          <p:nvPr/>
        </p:nvSpPr>
        <p:spPr bwMode="white">
          <a:xfrm>
            <a:off x="5836178" y="2999998"/>
            <a:ext cx="885421" cy="2766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65C4C07-46D3-AF8C-3A5C-CB813467A06F}"/>
              </a:ext>
            </a:extLst>
          </p:cNvPr>
          <p:cNvSpPr/>
          <p:nvPr/>
        </p:nvSpPr>
        <p:spPr bwMode="white">
          <a:xfrm>
            <a:off x="10120476" y="3009538"/>
            <a:ext cx="599802" cy="2575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089A176D-6DD0-1BB6-5C82-FCC40C573F0D}"/>
              </a:ext>
            </a:extLst>
          </p:cNvPr>
          <p:cNvSpPr/>
          <p:nvPr/>
        </p:nvSpPr>
        <p:spPr bwMode="white">
          <a:xfrm>
            <a:off x="4046294" y="3476985"/>
            <a:ext cx="847338" cy="2671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75391DC9-3DEA-27EB-76E9-2FC4349962AA}"/>
              </a:ext>
            </a:extLst>
          </p:cNvPr>
          <p:cNvSpPr/>
          <p:nvPr/>
        </p:nvSpPr>
        <p:spPr bwMode="white">
          <a:xfrm>
            <a:off x="10310889" y="3476985"/>
            <a:ext cx="590280" cy="2671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51A05AB0-D4A9-6402-058B-2E59F126A768}"/>
              </a:ext>
            </a:extLst>
          </p:cNvPr>
          <p:cNvSpPr/>
          <p:nvPr/>
        </p:nvSpPr>
        <p:spPr bwMode="white">
          <a:xfrm>
            <a:off x="3189434" y="3944433"/>
            <a:ext cx="590280" cy="2671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E44A8D1D-3CFE-BB75-2D30-16AB023D2A04}"/>
              </a:ext>
            </a:extLst>
          </p:cNvPr>
          <p:cNvSpPr/>
          <p:nvPr/>
        </p:nvSpPr>
        <p:spPr bwMode="white">
          <a:xfrm>
            <a:off x="7502294" y="3944433"/>
            <a:ext cx="590280" cy="2671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EDDD35F5-5CAB-BE22-629D-7E3FD853894B}"/>
              </a:ext>
            </a:extLst>
          </p:cNvPr>
          <p:cNvSpPr/>
          <p:nvPr/>
        </p:nvSpPr>
        <p:spPr bwMode="white">
          <a:xfrm>
            <a:off x="3874922" y="4421420"/>
            <a:ext cx="590280" cy="2671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2C9790B-1459-42AF-7C93-FA7F6BE778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21" y="720000"/>
            <a:ext cx="11520000" cy="29152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75A64AC-5552-6898-4F6F-FFF0DFBC323C}"/>
              </a:ext>
            </a:extLst>
          </p:cNvPr>
          <p:cNvSpPr/>
          <p:nvPr/>
        </p:nvSpPr>
        <p:spPr bwMode="white">
          <a:xfrm>
            <a:off x="3284643" y="2320528"/>
            <a:ext cx="599801" cy="2572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8566114-3380-F85F-58FB-60D25ABABD13}"/>
              </a:ext>
            </a:extLst>
          </p:cNvPr>
          <p:cNvSpPr/>
          <p:nvPr/>
        </p:nvSpPr>
        <p:spPr bwMode="white">
          <a:xfrm>
            <a:off x="3713073" y="2787349"/>
            <a:ext cx="590280" cy="2572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7F3896F-415B-7E0A-CAE9-3C6877C691D4}"/>
              </a:ext>
            </a:extLst>
          </p:cNvPr>
          <p:cNvSpPr/>
          <p:nvPr/>
        </p:nvSpPr>
        <p:spPr bwMode="white">
          <a:xfrm>
            <a:off x="2180246" y="3254170"/>
            <a:ext cx="590280" cy="2667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063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04AFB16-D81E-CF84-9FD5-6C95950DEB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00" y="720000"/>
            <a:ext cx="11520000" cy="33631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9117846-4F80-9F99-3093-F59C882E218D}"/>
              </a:ext>
            </a:extLst>
          </p:cNvPr>
          <p:cNvSpPr/>
          <p:nvPr/>
        </p:nvSpPr>
        <p:spPr bwMode="white">
          <a:xfrm>
            <a:off x="9320100" y="2320573"/>
            <a:ext cx="209454" cy="209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ECDFE0E-46EB-29AA-A620-23AEBE9C62C9}"/>
              </a:ext>
            </a:extLst>
          </p:cNvPr>
          <p:cNvSpPr/>
          <p:nvPr/>
        </p:nvSpPr>
        <p:spPr bwMode="white">
          <a:xfrm>
            <a:off x="7235076" y="2787407"/>
            <a:ext cx="218975" cy="2191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0F34CBA-70BC-0514-1E32-32A79B351740}"/>
              </a:ext>
            </a:extLst>
          </p:cNvPr>
          <p:cNvSpPr/>
          <p:nvPr/>
        </p:nvSpPr>
        <p:spPr bwMode="white">
          <a:xfrm>
            <a:off x="8872629" y="3263768"/>
            <a:ext cx="257057" cy="209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9F526B8-FBA2-807D-6C44-EDBEEFF99F52}"/>
              </a:ext>
            </a:extLst>
          </p:cNvPr>
          <p:cNvSpPr/>
          <p:nvPr/>
        </p:nvSpPr>
        <p:spPr bwMode="white">
          <a:xfrm>
            <a:off x="9862778" y="3740130"/>
            <a:ext cx="228496" cy="209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854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AF4CF62-06E7-2D4A-BCBE-D9D30843BE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00" y="720000"/>
            <a:ext cx="11520000" cy="28737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181C383-AFDE-092D-1B3F-D1496E32D651}"/>
              </a:ext>
            </a:extLst>
          </p:cNvPr>
          <p:cNvSpPr/>
          <p:nvPr/>
        </p:nvSpPr>
        <p:spPr bwMode="white">
          <a:xfrm>
            <a:off x="1360828" y="1827503"/>
            <a:ext cx="5017388" cy="267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B1CEBBC-3448-2CF7-DE24-F99F082A9E60}"/>
              </a:ext>
            </a:extLst>
          </p:cNvPr>
          <p:cNvSpPr/>
          <p:nvPr/>
        </p:nvSpPr>
        <p:spPr bwMode="white">
          <a:xfrm>
            <a:off x="1370348" y="3240524"/>
            <a:ext cx="8892296" cy="267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A2E7219C-A4BB-1282-74F2-E5A94ADFCC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09" y="3593779"/>
            <a:ext cx="11520000" cy="1866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018AA82-E0A2-4E8A-7FBE-2EF9A940D4DB}"/>
              </a:ext>
            </a:extLst>
          </p:cNvPr>
          <p:cNvSpPr/>
          <p:nvPr/>
        </p:nvSpPr>
        <p:spPr bwMode="white">
          <a:xfrm>
            <a:off x="5686052" y="4184073"/>
            <a:ext cx="3436959" cy="276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74E0866-93EF-031C-ABF2-9E6DC14918C6}"/>
              </a:ext>
            </a:extLst>
          </p:cNvPr>
          <p:cNvSpPr/>
          <p:nvPr/>
        </p:nvSpPr>
        <p:spPr bwMode="white">
          <a:xfrm>
            <a:off x="11522218" y="4184073"/>
            <a:ext cx="323702" cy="2665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E0B7031-E529-0029-AF57-CC0DC66B3F25}"/>
              </a:ext>
            </a:extLst>
          </p:cNvPr>
          <p:cNvSpPr/>
          <p:nvPr/>
        </p:nvSpPr>
        <p:spPr bwMode="white">
          <a:xfrm>
            <a:off x="1506482" y="4660116"/>
            <a:ext cx="3341752" cy="2665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148A096-E2CE-2D75-D83D-25C12585C9FF}"/>
              </a:ext>
            </a:extLst>
          </p:cNvPr>
          <p:cNvSpPr/>
          <p:nvPr/>
        </p:nvSpPr>
        <p:spPr bwMode="white">
          <a:xfrm>
            <a:off x="4676862" y="5126639"/>
            <a:ext cx="5417256" cy="2665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67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seeds</cp:lastModifiedBy>
  <cp:revision>6</cp:revision>
  <dcterms:created xsi:type="dcterms:W3CDTF">2023-08-06T03:37:12Z</dcterms:created>
  <dcterms:modified xsi:type="dcterms:W3CDTF">2023-08-12T14:23:45Z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