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4" r:id="rId5"/>
    <p:sldId id="262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187" y="1863832"/>
            <a:ext cx="3095625" cy="800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0" y="3067050"/>
            <a:ext cx="34290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3CC852-F604-B3B1-1DE8-47061DC136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1" y="720000"/>
            <a:ext cx="11520000" cy="3193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11FA460-6CAF-6179-D6C6-EE309B2C84E4}"/>
              </a:ext>
            </a:extLst>
          </p:cNvPr>
          <p:cNvSpPr/>
          <p:nvPr/>
        </p:nvSpPr>
        <p:spPr bwMode="white">
          <a:xfrm>
            <a:off x="6952517" y="1320491"/>
            <a:ext cx="1171041" cy="266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CD44B44-8D98-742C-F86A-01F63EB71BE1}"/>
              </a:ext>
            </a:extLst>
          </p:cNvPr>
          <p:cNvSpPr/>
          <p:nvPr/>
        </p:nvSpPr>
        <p:spPr bwMode="white">
          <a:xfrm>
            <a:off x="7999790" y="1768476"/>
            <a:ext cx="1152000" cy="266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9FF239B-F165-DC62-6B38-FF587C0A5F3C}"/>
              </a:ext>
            </a:extLst>
          </p:cNvPr>
          <p:cNvSpPr/>
          <p:nvPr/>
        </p:nvSpPr>
        <p:spPr bwMode="white">
          <a:xfrm>
            <a:off x="10360914" y="2225994"/>
            <a:ext cx="1570909" cy="266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DCC3E38-181F-5C3B-58A1-83F8669E765C}"/>
              </a:ext>
            </a:extLst>
          </p:cNvPr>
          <p:cNvSpPr/>
          <p:nvPr/>
        </p:nvSpPr>
        <p:spPr bwMode="white">
          <a:xfrm>
            <a:off x="1068749" y="2683511"/>
            <a:ext cx="609322" cy="257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658B7C6-B15C-8AAB-D008-FCF14C19AA2B}"/>
              </a:ext>
            </a:extLst>
          </p:cNvPr>
          <p:cNvSpPr/>
          <p:nvPr/>
        </p:nvSpPr>
        <p:spPr bwMode="white">
          <a:xfrm>
            <a:off x="3153774" y="2683511"/>
            <a:ext cx="1152000" cy="257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A2A98C7-AAD1-C31C-5FE8-E8A25C194786}"/>
              </a:ext>
            </a:extLst>
          </p:cNvPr>
          <p:cNvSpPr/>
          <p:nvPr/>
        </p:nvSpPr>
        <p:spPr bwMode="white">
          <a:xfrm>
            <a:off x="5257840" y="3121965"/>
            <a:ext cx="1456661" cy="266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2036962-FB37-C3FE-7E5C-46B8C78776C0}"/>
              </a:ext>
            </a:extLst>
          </p:cNvPr>
          <p:cNvSpPr/>
          <p:nvPr/>
        </p:nvSpPr>
        <p:spPr bwMode="white">
          <a:xfrm>
            <a:off x="8133079" y="3579482"/>
            <a:ext cx="609322" cy="257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9F8F6C2-33BC-2B37-FC4F-D306DB43C3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2" y="720000"/>
            <a:ext cx="11520000" cy="2765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D4FAC9C-E6C3-C902-39E3-C2BA0EC5BA5E}"/>
              </a:ext>
            </a:extLst>
          </p:cNvPr>
          <p:cNvSpPr/>
          <p:nvPr/>
        </p:nvSpPr>
        <p:spPr bwMode="white">
          <a:xfrm>
            <a:off x="8360724" y="1368570"/>
            <a:ext cx="228495" cy="209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F8E31D71-DEB8-AE27-9B50-673F1F70C4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75" y="3485961"/>
            <a:ext cx="11520000" cy="2707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86FF5C8-04F8-F0BF-362D-B5688BAEADD4}"/>
              </a:ext>
            </a:extLst>
          </p:cNvPr>
          <p:cNvSpPr/>
          <p:nvPr/>
        </p:nvSpPr>
        <p:spPr bwMode="white">
          <a:xfrm>
            <a:off x="1360117" y="5860145"/>
            <a:ext cx="2951404" cy="276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94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5CCCC6-E18F-747A-B997-7B3919ECDB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0" y="720000"/>
            <a:ext cx="11520000" cy="28779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2DFF04EE-3271-8413-CB4C-9477DD903F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75" y="3597926"/>
            <a:ext cx="11520000" cy="1824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320299A-D3AB-9C44-DC1E-E628606FC9A7}"/>
              </a:ext>
            </a:extLst>
          </p:cNvPr>
          <p:cNvSpPr/>
          <p:nvPr/>
        </p:nvSpPr>
        <p:spPr bwMode="white">
          <a:xfrm>
            <a:off x="6891622" y="3750773"/>
            <a:ext cx="342742" cy="200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3B962FF-414F-F896-83B4-C5943F519562}"/>
              </a:ext>
            </a:extLst>
          </p:cNvPr>
          <p:cNvSpPr/>
          <p:nvPr/>
        </p:nvSpPr>
        <p:spPr bwMode="white">
          <a:xfrm>
            <a:off x="9252746" y="3750773"/>
            <a:ext cx="190413" cy="200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C4A12BB-B5D1-2FA5-6F92-DF75A9687B0B}"/>
              </a:ext>
            </a:extLst>
          </p:cNvPr>
          <p:cNvSpPr/>
          <p:nvPr/>
        </p:nvSpPr>
        <p:spPr bwMode="white">
          <a:xfrm>
            <a:off x="1360117" y="4620096"/>
            <a:ext cx="10482247" cy="277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6A48AAA-A547-56B6-DEC1-AFC0D615DED7}"/>
              </a:ext>
            </a:extLst>
          </p:cNvPr>
          <p:cNvSpPr/>
          <p:nvPr/>
        </p:nvSpPr>
        <p:spPr bwMode="white">
          <a:xfrm>
            <a:off x="1084018" y="5078640"/>
            <a:ext cx="6550214" cy="267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57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54116AE-5DF0-6291-3A4B-5FC8CC2692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8" y="720000"/>
            <a:ext cx="11520000" cy="2301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ABC2E23-20A7-A094-1E93-466092C7A4A6}"/>
              </a:ext>
            </a:extLst>
          </p:cNvPr>
          <p:cNvSpPr/>
          <p:nvPr/>
        </p:nvSpPr>
        <p:spPr bwMode="white">
          <a:xfrm>
            <a:off x="1710969" y="1340739"/>
            <a:ext cx="323702" cy="248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14C1868-EA0A-364D-BADE-B50902614F73}"/>
              </a:ext>
            </a:extLst>
          </p:cNvPr>
          <p:cNvSpPr/>
          <p:nvPr/>
        </p:nvSpPr>
        <p:spPr bwMode="white">
          <a:xfrm>
            <a:off x="2672556" y="1340739"/>
            <a:ext cx="333223" cy="267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04320DC-AFDF-F632-A8C9-6CE5A2A95273}"/>
              </a:ext>
            </a:extLst>
          </p:cNvPr>
          <p:cNvSpPr/>
          <p:nvPr/>
        </p:nvSpPr>
        <p:spPr bwMode="white">
          <a:xfrm>
            <a:off x="3643664" y="1350289"/>
            <a:ext cx="323702" cy="248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B2C73CA-C4B1-9B21-4729-DE9AF1EC4280}"/>
              </a:ext>
            </a:extLst>
          </p:cNvPr>
          <p:cNvSpPr/>
          <p:nvPr/>
        </p:nvSpPr>
        <p:spPr bwMode="white">
          <a:xfrm>
            <a:off x="4624292" y="1340739"/>
            <a:ext cx="314181" cy="257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8A8DF77-F8B5-6879-0922-36C09635FB94}"/>
              </a:ext>
            </a:extLst>
          </p:cNvPr>
          <p:cNvSpPr/>
          <p:nvPr/>
        </p:nvSpPr>
        <p:spPr bwMode="white">
          <a:xfrm>
            <a:off x="5585878" y="1340739"/>
            <a:ext cx="323702" cy="248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83EDD85-6A4D-2B54-0EE5-1916DDB9B475}"/>
              </a:ext>
            </a:extLst>
          </p:cNvPr>
          <p:cNvSpPr/>
          <p:nvPr/>
        </p:nvSpPr>
        <p:spPr bwMode="white">
          <a:xfrm>
            <a:off x="1701449" y="1799132"/>
            <a:ext cx="314181" cy="257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0B05291-4583-991C-0724-D1CD19E1906E}"/>
              </a:ext>
            </a:extLst>
          </p:cNvPr>
          <p:cNvSpPr/>
          <p:nvPr/>
        </p:nvSpPr>
        <p:spPr bwMode="white">
          <a:xfrm>
            <a:off x="2682077" y="1789582"/>
            <a:ext cx="314181" cy="267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8E9E366-AB61-589F-42DF-3C3118A1AD6E}"/>
              </a:ext>
            </a:extLst>
          </p:cNvPr>
          <p:cNvSpPr/>
          <p:nvPr/>
        </p:nvSpPr>
        <p:spPr bwMode="white">
          <a:xfrm>
            <a:off x="3653184" y="1799132"/>
            <a:ext cx="314181" cy="248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CF72290-102F-EB2D-F622-9FE486B3FE2B}"/>
              </a:ext>
            </a:extLst>
          </p:cNvPr>
          <p:cNvSpPr/>
          <p:nvPr/>
        </p:nvSpPr>
        <p:spPr bwMode="white">
          <a:xfrm>
            <a:off x="1710969" y="2238424"/>
            <a:ext cx="314181" cy="267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32D3D6C-A256-128E-639F-FFA0E87A5499}"/>
              </a:ext>
            </a:extLst>
          </p:cNvPr>
          <p:cNvSpPr/>
          <p:nvPr/>
        </p:nvSpPr>
        <p:spPr bwMode="white">
          <a:xfrm>
            <a:off x="2682077" y="2238424"/>
            <a:ext cx="314181" cy="267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846EBC3-D766-7132-025A-2B381A362E8F}"/>
              </a:ext>
            </a:extLst>
          </p:cNvPr>
          <p:cNvSpPr/>
          <p:nvPr/>
        </p:nvSpPr>
        <p:spPr bwMode="white">
          <a:xfrm>
            <a:off x="3643664" y="2238424"/>
            <a:ext cx="314181" cy="267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9F21A9D-4537-62CF-C7D7-DF42015AD3F9}"/>
              </a:ext>
            </a:extLst>
          </p:cNvPr>
          <p:cNvSpPr/>
          <p:nvPr/>
        </p:nvSpPr>
        <p:spPr bwMode="white">
          <a:xfrm>
            <a:off x="5033680" y="2257524"/>
            <a:ext cx="314181" cy="248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8F6BBACE-4B9D-13FD-54B2-2D687E0B3192}"/>
              </a:ext>
            </a:extLst>
          </p:cNvPr>
          <p:cNvSpPr/>
          <p:nvPr/>
        </p:nvSpPr>
        <p:spPr bwMode="white">
          <a:xfrm>
            <a:off x="1710969" y="2696817"/>
            <a:ext cx="314181" cy="267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69762372-119A-8E91-7BBD-EB42C70A49EC}"/>
              </a:ext>
            </a:extLst>
          </p:cNvPr>
          <p:cNvSpPr/>
          <p:nvPr/>
        </p:nvSpPr>
        <p:spPr bwMode="white">
          <a:xfrm>
            <a:off x="2682077" y="2696817"/>
            <a:ext cx="314181" cy="257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AA67F409-01BD-C481-6262-FAC0D4186F4B}"/>
              </a:ext>
            </a:extLst>
          </p:cNvPr>
          <p:cNvSpPr/>
          <p:nvPr/>
        </p:nvSpPr>
        <p:spPr bwMode="white">
          <a:xfrm>
            <a:off x="3653184" y="2696817"/>
            <a:ext cx="314181" cy="267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84FE1F70-FF50-D490-5B8C-EB296EC02C42}"/>
              </a:ext>
            </a:extLst>
          </p:cNvPr>
          <p:cNvSpPr/>
          <p:nvPr/>
        </p:nvSpPr>
        <p:spPr bwMode="white">
          <a:xfrm>
            <a:off x="4633812" y="2696817"/>
            <a:ext cx="285619" cy="257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D68A7619-2CB0-EE8D-DA46-953D75F56053}"/>
              </a:ext>
            </a:extLst>
          </p:cNvPr>
          <p:cNvSpPr/>
          <p:nvPr/>
        </p:nvSpPr>
        <p:spPr bwMode="white">
          <a:xfrm>
            <a:off x="5585878" y="2706367"/>
            <a:ext cx="323702" cy="257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19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6</cp:revision>
  <dcterms:created xsi:type="dcterms:W3CDTF">2023-08-06T03:37:12Z</dcterms:created>
  <dcterms:modified xsi:type="dcterms:W3CDTF">2023-08-12T07:06:04Z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