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34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1863832"/>
            <a:ext cx="3095625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675" y="3090862"/>
            <a:ext cx="5200650" cy="67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996049-6230-CB73-51D0-B382A4F03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1" y="720000"/>
            <a:ext cx="11520000" cy="448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9302DC8-D0F6-A199-FD2E-D5CBEB2F93D5}"/>
              </a:ext>
            </a:extLst>
          </p:cNvPr>
          <p:cNvSpPr/>
          <p:nvPr/>
        </p:nvSpPr>
        <p:spPr bwMode="white">
          <a:xfrm>
            <a:off x="10795840" y="610313"/>
            <a:ext cx="1135984" cy="462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C74345E-1663-8B45-C172-666056061743}"/>
              </a:ext>
            </a:extLst>
          </p:cNvPr>
          <p:cNvSpPr/>
          <p:nvPr/>
        </p:nvSpPr>
        <p:spPr bwMode="white">
          <a:xfrm>
            <a:off x="5752914" y="872604"/>
            <a:ext cx="257057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FAFDBDB-DCD8-214D-F44E-579B82290415}"/>
              </a:ext>
            </a:extLst>
          </p:cNvPr>
          <p:cNvSpPr/>
          <p:nvPr/>
        </p:nvSpPr>
        <p:spPr bwMode="white">
          <a:xfrm>
            <a:off x="7428550" y="2875542"/>
            <a:ext cx="2361123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137339F-9636-66BE-148C-B54ED1551E1C}"/>
              </a:ext>
            </a:extLst>
          </p:cNvPr>
          <p:cNvSpPr/>
          <p:nvPr/>
        </p:nvSpPr>
        <p:spPr bwMode="white">
          <a:xfrm>
            <a:off x="3496517" y="3361969"/>
            <a:ext cx="875900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F80006C-9500-6F99-57BE-88121098CF08}"/>
              </a:ext>
            </a:extLst>
          </p:cNvPr>
          <p:cNvSpPr/>
          <p:nvPr/>
        </p:nvSpPr>
        <p:spPr bwMode="white">
          <a:xfrm>
            <a:off x="5019823" y="3361969"/>
            <a:ext cx="866380" cy="2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A70762D-7C75-CF72-42E8-23C9432D5B45}"/>
              </a:ext>
            </a:extLst>
          </p:cNvPr>
          <p:cNvSpPr/>
          <p:nvPr/>
        </p:nvSpPr>
        <p:spPr bwMode="white">
          <a:xfrm>
            <a:off x="4182005" y="4334825"/>
            <a:ext cx="1780363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DE4FDD1-CFD7-7305-D881-BDA0B5E025C8}"/>
              </a:ext>
            </a:extLst>
          </p:cNvPr>
          <p:cNvSpPr/>
          <p:nvPr/>
        </p:nvSpPr>
        <p:spPr bwMode="white">
          <a:xfrm>
            <a:off x="1354369" y="4821252"/>
            <a:ext cx="866380" cy="2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B8CD7E-B032-050C-846C-D1919CCD5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7" y="720000"/>
            <a:ext cx="11520000" cy="3922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0644D46-3A1A-EF62-2922-D67B7A5D5C65}"/>
              </a:ext>
            </a:extLst>
          </p:cNvPr>
          <p:cNvSpPr/>
          <p:nvPr/>
        </p:nvSpPr>
        <p:spPr bwMode="white">
          <a:xfrm>
            <a:off x="1368225" y="1853081"/>
            <a:ext cx="1837487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7DBAE8-E4AA-9FBA-43EC-AFE6990D1390}"/>
              </a:ext>
            </a:extLst>
          </p:cNvPr>
          <p:cNvSpPr/>
          <p:nvPr/>
        </p:nvSpPr>
        <p:spPr bwMode="white">
          <a:xfrm>
            <a:off x="4471960" y="2357731"/>
            <a:ext cx="209454" cy="209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9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E3B202-F926-CBAF-670E-30212AA66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720000"/>
            <a:ext cx="11520000" cy="2504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AEEEA2-7224-926A-250C-46693575E2C1}"/>
              </a:ext>
            </a:extLst>
          </p:cNvPr>
          <p:cNvSpPr/>
          <p:nvPr/>
        </p:nvSpPr>
        <p:spPr bwMode="white">
          <a:xfrm>
            <a:off x="6885872" y="891424"/>
            <a:ext cx="209454" cy="199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99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DDAD63-FBA3-F046-2D4D-DAD8F46003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" y="720000"/>
            <a:ext cx="11520000" cy="2467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86E6EF4-698F-E8A1-1477-4DB8A44D8DA8}"/>
              </a:ext>
            </a:extLst>
          </p:cNvPr>
          <p:cNvSpPr/>
          <p:nvPr/>
        </p:nvSpPr>
        <p:spPr bwMode="white">
          <a:xfrm>
            <a:off x="2914906" y="2339520"/>
            <a:ext cx="580760" cy="25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E5231D-00EC-E729-35BB-4AF478FD0CE4}"/>
              </a:ext>
            </a:extLst>
          </p:cNvPr>
          <p:cNvSpPr/>
          <p:nvPr/>
        </p:nvSpPr>
        <p:spPr bwMode="white">
          <a:xfrm>
            <a:off x="9131898" y="2339520"/>
            <a:ext cx="599801" cy="26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AD3381B-CBC6-7BDB-1520-0BDB6D0EF869}"/>
              </a:ext>
            </a:extLst>
          </p:cNvPr>
          <p:cNvSpPr/>
          <p:nvPr/>
        </p:nvSpPr>
        <p:spPr bwMode="white">
          <a:xfrm>
            <a:off x="4695270" y="2825376"/>
            <a:ext cx="5036429" cy="26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0747D5D5-6090-77DF-6EB8-EFFC5D302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9" y="3187386"/>
            <a:ext cx="11520000" cy="2417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DC8B1AA-BEA2-4AFD-8EF1-619DB0AD43E2}"/>
              </a:ext>
            </a:extLst>
          </p:cNvPr>
          <p:cNvSpPr/>
          <p:nvPr/>
        </p:nvSpPr>
        <p:spPr bwMode="white">
          <a:xfrm>
            <a:off x="5996942" y="4764097"/>
            <a:ext cx="599801" cy="267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714C3BD-0330-742C-5704-20AF8C01C1DF}"/>
              </a:ext>
            </a:extLst>
          </p:cNvPr>
          <p:cNvSpPr/>
          <p:nvPr/>
        </p:nvSpPr>
        <p:spPr bwMode="white">
          <a:xfrm>
            <a:off x="7415521" y="4764097"/>
            <a:ext cx="599801" cy="258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A068D3D-9068-6D58-4A68-A79C1400DE7F}"/>
              </a:ext>
            </a:extLst>
          </p:cNvPr>
          <p:cNvSpPr/>
          <p:nvPr/>
        </p:nvSpPr>
        <p:spPr bwMode="white">
          <a:xfrm>
            <a:off x="2064909" y="5251444"/>
            <a:ext cx="599801" cy="267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DC8B1AA-BEA2-4AFD-8EF1-619DB0AD43E2}"/>
              </a:ext>
            </a:extLst>
          </p:cNvPr>
          <p:cNvSpPr/>
          <p:nvPr/>
        </p:nvSpPr>
        <p:spPr bwMode="white">
          <a:xfrm>
            <a:off x="4320542" y="3588309"/>
            <a:ext cx="7594197" cy="88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DC8B1AA-BEA2-4AFD-8EF1-619DB0AD43E2}"/>
              </a:ext>
            </a:extLst>
          </p:cNvPr>
          <p:cNvSpPr/>
          <p:nvPr/>
        </p:nvSpPr>
        <p:spPr bwMode="white">
          <a:xfrm>
            <a:off x="1089663" y="4050017"/>
            <a:ext cx="1575048" cy="124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76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7</cp:revision>
  <dcterms:created xsi:type="dcterms:W3CDTF">2023-08-06T03:37:12Z</dcterms:created>
  <dcterms:modified xsi:type="dcterms:W3CDTF">2023-08-12T06:53:24Z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