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7" y="1863832"/>
            <a:ext cx="3095625" cy="800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862" y="3105150"/>
            <a:ext cx="4486275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80E68A-7417-A90A-CEA9-D7FB364096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9" y="720000"/>
            <a:ext cx="11520000" cy="3624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FF9DC3A-FA3C-43EA-D285-63687625DE6C}"/>
              </a:ext>
            </a:extLst>
          </p:cNvPr>
          <p:cNvSpPr/>
          <p:nvPr/>
        </p:nvSpPr>
        <p:spPr bwMode="white">
          <a:xfrm>
            <a:off x="5205905" y="853529"/>
            <a:ext cx="209454" cy="200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5DF45A0-1E52-14D0-EABB-1F5BD9D7326C}"/>
              </a:ext>
            </a:extLst>
          </p:cNvPr>
          <p:cNvSpPr/>
          <p:nvPr/>
        </p:nvSpPr>
        <p:spPr bwMode="white">
          <a:xfrm>
            <a:off x="10795843" y="609600"/>
            <a:ext cx="1084046" cy="444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54D9E15-07D6-46CE-75A4-ECC0BA93C4F0}"/>
              </a:ext>
            </a:extLst>
          </p:cNvPr>
          <p:cNvSpPr/>
          <p:nvPr/>
        </p:nvSpPr>
        <p:spPr bwMode="white">
          <a:xfrm>
            <a:off x="6034203" y="2226971"/>
            <a:ext cx="228495" cy="200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294C57-B685-160E-38DB-C8F266E8DD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7" y="720000"/>
            <a:ext cx="11520000" cy="2670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DA66538-472E-7ABD-73BA-747C66CB6D87}"/>
              </a:ext>
            </a:extLst>
          </p:cNvPr>
          <p:cNvSpPr/>
          <p:nvPr/>
        </p:nvSpPr>
        <p:spPr bwMode="white">
          <a:xfrm>
            <a:off x="4605249" y="2179282"/>
            <a:ext cx="590280" cy="26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61E93FA-74F6-FDDC-D5B2-3D8EB44D0747}"/>
              </a:ext>
            </a:extLst>
          </p:cNvPr>
          <p:cNvSpPr/>
          <p:nvPr/>
        </p:nvSpPr>
        <p:spPr bwMode="white">
          <a:xfrm>
            <a:off x="9879696" y="2179282"/>
            <a:ext cx="580760" cy="26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834CE58-5547-7E32-4834-A4875E7A4DAC}"/>
              </a:ext>
            </a:extLst>
          </p:cNvPr>
          <p:cNvSpPr/>
          <p:nvPr/>
        </p:nvSpPr>
        <p:spPr bwMode="white">
          <a:xfrm>
            <a:off x="6480820" y="2608483"/>
            <a:ext cx="5464859" cy="26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C0C77AD-F5A2-25C4-DA03-EAA128F97963}"/>
              </a:ext>
            </a:extLst>
          </p:cNvPr>
          <p:cNvSpPr/>
          <p:nvPr/>
        </p:nvSpPr>
        <p:spPr bwMode="white">
          <a:xfrm>
            <a:off x="1082605" y="3047222"/>
            <a:ext cx="2265917" cy="26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65FB3362-DB98-053F-F60D-EEDEBDA32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20" y="3390583"/>
            <a:ext cx="11520000" cy="2633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D053338-EE04-852E-4A2D-00E3E478E7CB}"/>
              </a:ext>
            </a:extLst>
          </p:cNvPr>
          <p:cNvSpPr/>
          <p:nvPr/>
        </p:nvSpPr>
        <p:spPr bwMode="white">
          <a:xfrm>
            <a:off x="7766109" y="3514613"/>
            <a:ext cx="228495" cy="200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6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44860E-C3BD-3C9A-69B0-974B13062E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35" y="720000"/>
            <a:ext cx="11520000" cy="4839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7F638C8-5443-5EC1-D2DD-7661CE72B395}"/>
              </a:ext>
            </a:extLst>
          </p:cNvPr>
          <p:cNvSpPr/>
          <p:nvPr/>
        </p:nvSpPr>
        <p:spPr bwMode="white">
          <a:xfrm>
            <a:off x="9076481" y="3787490"/>
            <a:ext cx="2827636" cy="57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553E2A3-862E-7A79-59A5-198681713374}"/>
              </a:ext>
            </a:extLst>
          </p:cNvPr>
          <p:cNvSpPr/>
          <p:nvPr/>
        </p:nvSpPr>
        <p:spPr bwMode="white">
          <a:xfrm>
            <a:off x="698299" y="4225703"/>
            <a:ext cx="5388694" cy="57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70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E4760A-1EA8-6BA8-C80F-4085F89F5E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6" y="720000"/>
            <a:ext cx="11520000" cy="2226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FBD31F7-12CF-98F4-5984-6BC70864D17C}"/>
              </a:ext>
            </a:extLst>
          </p:cNvPr>
          <p:cNvSpPr/>
          <p:nvPr/>
        </p:nvSpPr>
        <p:spPr bwMode="white">
          <a:xfrm>
            <a:off x="2805843" y="863360"/>
            <a:ext cx="3360793" cy="267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99A9B06-90A6-98D1-0D82-0296CB363BBC}"/>
              </a:ext>
            </a:extLst>
          </p:cNvPr>
          <p:cNvSpPr/>
          <p:nvPr/>
        </p:nvSpPr>
        <p:spPr bwMode="white">
          <a:xfrm>
            <a:off x="10317645" y="1302999"/>
            <a:ext cx="1171041" cy="267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52B17AB-1B4F-BCEF-BDFB-F42414BA3375}"/>
              </a:ext>
            </a:extLst>
          </p:cNvPr>
          <p:cNvSpPr/>
          <p:nvPr/>
        </p:nvSpPr>
        <p:spPr bwMode="white">
          <a:xfrm>
            <a:off x="730339" y="1742639"/>
            <a:ext cx="599801" cy="267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C658735-D12A-14E1-4B59-68C6739EC1A5}"/>
              </a:ext>
            </a:extLst>
          </p:cNvPr>
          <p:cNvSpPr/>
          <p:nvPr/>
        </p:nvSpPr>
        <p:spPr bwMode="white">
          <a:xfrm>
            <a:off x="996918" y="2621917"/>
            <a:ext cx="4341421" cy="267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1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5</cp:revision>
  <dcterms:created xsi:type="dcterms:W3CDTF">2023-08-06T03:37:12Z</dcterms:created>
  <dcterms:modified xsi:type="dcterms:W3CDTF">2023-08-12T07:10:16Z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