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3171668"/>
            <a:ext cx="534352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05A123-CB3D-297E-5103-A9B3025E0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155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10369F-BBC8-17EC-A129-32EFF7A8A4A1}"/>
              </a:ext>
            </a:extLst>
          </p:cNvPr>
          <p:cNvSpPr/>
          <p:nvPr/>
        </p:nvSpPr>
        <p:spPr bwMode="white">
          <a:xfrm>
            <a:off x="5509713" y="844457"/>
            <a:ext cx="228495" cy="21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AECE48-D02B-A658-2586-F709D9C63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3093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D76FAC-7E66-0661-B35E-74D713BD4112}"/>
              </a:ext>
            </a:extLst>
          </p:cNvPr>
          <p:cNvSpPr/>
          <p:nvPr/>
        </p:nvSpPr>
        <p:spPr bwMode="white">
          <a:xfrm>
            <a:off x="2625806" y="1388362"/>
            <a:ext cx="590280" cy="257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41AADA-92FA-21AE-0C1C-9AA59FD4C1AE}"/>
              </a:ext>
            </a:extLst>
          </p:cNvPr>
          <p:cNvSpPr/>
          <p:nvPr/>
        </p:nvSpPr>
        <p:spPr bwMode="white">
          <a:xfrm>
            <a:off x="9252186" y="1378814"/>
            <a:ext cx="599801" cy="27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A1350E-A843-6A07-55D1-523B645A0B5A}"/>
              </a:ext>
            </a:extLst>
          </p:cNvPr>
          <p:cNvSpPr/>
          <p:nvPr/>
        </p:nvSpPr>
        <p:spPr bwMode="white">
          <a:xfrm>
            <a:off x="1578533" y="1884860"/>
            <a:ext cx="590280" cy="26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E3FE67-7454-CC29-C365-0591BBE24920}"/>
              </a:ext>
            </a:extLst>
          </p:cNvPr>
          <p:cNvSpPr/>
          <p:nvPr/>
        </p:nvSpPr>
        <p:spPr bwMode="white">
          <a:xfrm>
            <a:off x="5167822" y="1884860"/>
            <a:ext cx="599801" cy="27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0AB606-7422-9439-E1FF-F1ACFF725869}"/>
              </a:ext>
            </a:extLst>
          </p:cNvPr>
          <p:cNvSpPr/>
          <p:nvPr/>
        </p:nvSpPr>
        <p:spPr bwMode="white">
          <a:xfrm>
            <a:off x="8090665" y="1894408"/>
            <a:ext cx="609322" cy="257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674BC7-FECB-4731-766B-D1766496A430}"/>
              </a:ext>
            </a:extLst>
          </p:cNvPr>
          <p:cNvSpPr/>
          <p:nvPr/>
        </p:nvSpPr>
        <p:spPr bwMode="white">
          <a:xfrm>
            <a:off x="6119889" y="2390906"/>
            <a:ext cx="590280" cy="26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3372AB-5E1A-B932-4C23-4BAD286647A3}"/>
              </a:ext>
            </a:extLst>
          </p:cNvPr>
          <p:cNvSpPr/>
          <p:nvPr/>
        </p:nvSpPr>
        <p:spPr bwMode="white">
          <a:xfrm>
            <a:off x="9937674" y="2390906"/>
            <a:ext cx="590280" cy="26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F70FFB-AE26-3B50-CB44-BF8D009EA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56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62161D-A23A-F45A-2843-D7D89A7F8326}"/>
              </a:ext>
            </a:extLst>
          </p:cNvPr>
          <p:cNvSpPr/>
          <p:nvPr/>
        </p:nvSpPr>
        <p:spPr bwMode="white">
          <a:xfrm>
            <a:off x="5848122" y="1910875"/>
            <a:ext cx="209454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DBD1BA-91DC-5812-7205-722E524C041A}"/>
              </a:ext>
            </a:extLst>
          </p:cNvPr>
          <p:cNvSpPr/>
          <p:nvPr/>
        </p:nvSpPr>
        <p:spPr bwMode="white">
          <a:xfrm>
            <a:off x="5010303" y="2415807"/>
            <a:ext cx="218975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887D87-253E-B09F-8574-8FA9103EBB9B}"/>
              </a:ext>
            </a:extLst>
          </p:cNvPr>
          <p:cNvSpPr/>
          <p:nvPr/>
        </p:nvSpPr>
        <p:spPr bwMode="white">
          <a:xfrm>
            <a:off x="5543461" y="2920738"/>
            <a:ext cx="257057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5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9433BC-FB87-D809-E57B-AC820FDF9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60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ECD55B-0539-FFEA-1717-BDFC41DEEE86}"/>
              </a:ext>
            </a:extLst>
          </p:cNvPr>
          <p:cNvSpPr/>
          <p:nvPr/>
        </p:nvSpPr>
        <p:spPr bwMode="white">
          <a:xfrm>
            <a:off x="3839260" y="1910515"/>
            <a:ext cx="1370975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4C79FE-5B4C-BFA4-78B5-0B50B521EAF6}"/>
              </a:ext>
            </a:extLst>
          </p:cNvPr>
          <p:cNvSpPr/>
          <p:nvPr/>
        </p:nvSpPr>
        <p:spPr bwMode="white">
          <a:xfrm>
            <a:off x="5800516" y="1910515"/>
            <a:ext cx="1361454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5D503D-6F67-E119-067F-F7A52F1B955C}"/>
              </a:ext>
            </a:extLst>
          </p:cNvPr>
          <p:cNvSpPr/>
          <p:nvPr/>
        </p:nvSpPr>
        <p:spPr bwMode="white">
          <a:xfrm>
            <a:off x="1763756" y="2920073"/>
            <a:ext cx="6416925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63AA623-0F07-F5BB-BDF4-D296294BB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0" y="3320086"/>
            <a:ext cx="11520000" cy="250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582390-301D-6B12-BFD8-58FCCF0E3394}"/>
              </a:ext>
            </a:extLst>
          </p:cNvPr>
          <p:cNvSpPr/>
          <p:nvPr/>
        </p:nvSpPr>
        <p:spPr bwMode="white">
          <a:xfrm>
            <a:off x="3650262" y="3930605"/>
            <a:ext cx="856859" cy="26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367178-4552-3193-AB33-924A4E320630}"/>
              </a:ext>
            </a:extLst>
          </p:cNvPr>
          <p:cNvSpPr/>
          <p:nvPr/>
        </p:nvSpPr>
        <p:spPr bwMode="white">
          <a:xfrm>
            <a:off x="5135486" y="3930605"/>
            <a:ext cx="856859" cy="26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ED88B4-312C-D693-BE24-7B17846E9077}"/>
              </a:ext>
            </a:extLst>
          </p:cNvPr>
          <p:cNvSpPr/>
          <p:nvPr/>
        </p:nvSpPr>
        <p:spPr bwMode="white">
          <a:xfrm>
            <a:off x="9667320" y="3940145"/>
            <a:ext cx="609321" cy="25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FFCC93-0557-B6BA-0682-9F8982EB06F1}"/>
              </a:ext>
            </a:extLst>
          </p:cNvPr>
          <p:cNvSpPr/>
          <p:nvPr/>
        </p:nvSpPr>
        <p:spPr bwMode="white">
          <a:xfrm>
            <a:off x="1774692" y="5447366"/>
            <a:ext cx="7092892" cy="26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5EB112-C13B-DA04-A2CB-3C27646F8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48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011AEB-A1DD-C189-B07D-0566F6CECB18}"/>
              </a:ext>
            </a:extLst>
          </p:cNvPr>
          <p:cNvSpPr/>
          <p:nvPr/>
        </p:nvSpPr>
        <p:spPr bwMode="white">
          <a:xfrm>
            <a:off x="3919760" y="2483610"/>
            <a:ext cx="1761322" cy="247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9FEC38-5D7F-397D-E5AA-9B7B3A1C6524}"/>
              </a:ext>
            </a:extLst>
          </p:cNvPr>
          <p:cNvSpPr/>
          <p:nvPr/>
        </p:nvSpPr>
        <p:spPr bwMode="white">
          <a:xfrm>
            <a:off x="6509380" y="2299856"/>
            <a:ext cx="2052729" cy="584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2023-08-12T07:09:16Z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