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4" r:id="rId5"/>
    <p:sldId id="262" r:id="rId6"/>
    <p:sldId id="261" r:id="rId7"/>
    <p:sldId id="257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5" d="100"/>
          <a:sy n="55" d="100"/>
        </p:scale>
        <p:origin x="48" y="2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8187" y="1863832"/>
            <a:ext cx="3095625" cy="8001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0987" y="3064592"/>
            <a:ext cx="4010025" cy="17907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618EE96-97B6-CE35-B548-BA851A4062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40" y="720000"/>
            <a:ext cx="11520000" cy="29650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3813C4E-361C-B609-BFDB-D371B6BAC6F8}"/>
              </a:ext>
            </a:extLst>
          </p:cNvPr>
          <p:cNvSpPr/>
          <p:nvPr/>
        </p:nvSpPr>
        <p:spPr bwMode="white">
          <a:xfrm>
            <a:off x="4934136" y="882074"/>
            <a:ext cx="228495" cy="2002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54AB9939-2C48-7CBB-E001-FBB570223C40}"/>
              </a:ext>
            </a:extLst>
          </p:cNvPr>
          <p:cNvSpPr/>
          <p:nvPr/>
        </p:nvSpPr>
        <p:spPr bwMode="white">
          <a:xfrm>
            <a:off x="3287062" y="2521887"/>
            <a:ext cx="304661" cy="2383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1F29D9AC-6D45-5F92-41A8-17D9B6E62C3E}"/>
              </a:ext>
            </a:extLst>
          </p:cNvPr>
          <p:cNvSpPr/>
          <p:nvPr/>
        </p:nvSpPr>
        <p:spPr bwMode="white">
          <a:xfrm>
            <a:off x="6048054" y="2512353"/>
            <a:ext cx="323702" cy="2478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C2D75E6E-D2F4-499A-CC8C-1653FFC7D694}"/>
              </a:ext>
            </a:extLst>
          </p:cNvPr>
          <p:cNvSpPr/>
          <p:nvPr/>
        </p:nvSpPr>
        <p:spPr bwMode="white">
          <a:xfrm>
            <a:off x="8828087" y="2521887"/>
            <a:ext cx="314181" cy="2478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6EC248D4-11C9-9BC2-360C-37F06D9B23D3}"/>
              </a:ext>
            </a:extLst>
          </p:cNvPr>
          <p:cNvSpPr/>
          <p:nvPr/>
        </p:nvSpPr>
        <p:spPr bwMode="white">
          <a:xfrm>
            <a:off x="3010963" y="3198787"/>
            <a:ext cx="314181" cy="2669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1B99289F-6608-A093-E5A8-298162A61923}"/>
              </a:ext>
            </a:extLst>
          </p:cNvPr>
          <p:cNvSpPr/>
          <p:nvPr/>
        </p:nvSpPr>
        <p:spPr bwMode="white">
          <a:xfrm>
            <a:off x="6048054" y="3208320"/>
            <a:ext cx="323702" cy="2574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1B70E6E6-B0AA-B5B8-FA00-EB2267D69339}"/>
              </a:ext>
            </a:extLst>
          </p:cNvPr>
          <p:cNvSpPr/>
          <p:nvPr/>
        </p:nvSpPr>
        <p:spPr bwMode="white">
          <a:xfrm>
            <a:off x="8542467" y="3198787"/>
            <a:ext cx="323702" cy="2764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08BDC59-AF7B-5892-B40B-E1234FFE28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89" y="720000"/>
            <a:ext cx="11520000" cy="20112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338FD18-61F2-FAC6-8443-0619CC509374}"/>
              </a:ext>
            </a:extLst>
          </p:cNvPr>
          <p:cNvSpPr/>
          <p:nvPr/>
        </p:nvSpPr>
        <p:spPr bwMode="white">
          <a:xfrm>
            <a:off x="3273211" y="1377701"/>
            <a:ext cx="314181" cy="2573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E6FFE50-6F90-1302-0519-0CDEDC95459B}"/>
              </a:ext>
            </a:extLst>
          </p:cNvPr>
          <p:cNvSpPr/>
          <p:nvPr/>
        </p:nvSpPr>
        <p:spPr bwMode="white">
          <a:xfrm>
            <a:off x="3273211" y="1863828"/>
            <a:ext cx="314181" cy="2573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2F91D9F-E80E-39EF-34B8-E7427E4546E7}"/>
              </a:ext>
            </a:extLst>
          </p:cNvPr>
          <p:cNvSpPr/>
          <p:nvPr/>
        </p:nvSpPr>
        <p:spPr bwMode="white">
          <a:xfrm>
            <a:off x="3273211" y="2349955"/>
            <a:ext cx="314181" cy="2478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img_16777215">
            <a:extLst>
              <a:ext uri="{FF2B5EF4-FFF2-40B4-BE49-F238E27FC236}">
                <a16:creationId xmlns:a16="http://schemas.microsoft.com/office/drawing/2014/main" id="{20983292-0932-A222-B53F-46154DFF9E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89" y="2731231"/>
            <a:ext cx="11520000" cy="24756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CD1BB99F-EF1A-D80B-9FD5-801193E2D0FC}"/>
              </a:ext>
            </a:extLst>
          </p:cNvPr>
          <p:cNvSpPr/>
          <p:nvPr/>
        </p:nvSpPr>
        <p:spPr bwMode="white">
          <a:xfrm>
            <a:off x="5767624" y="2874058"/>
            <a:ext cx="209454" cy="2094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4242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g_16777215">
            <a:extLst>
              <a:ext uri="{FF2B5EF4-FFF2-40B4-BE49-F238E27FC236}">
                <a16:creationId xmlns:a16="http://schemas.microsoft.com/office/drawing/2014/main" id="{DF230F6F-02B5-3869-4487-717FC31FB9B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40" y="720000"/>
            <a:ext cx="11520000" cy="15343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F9753413-BBC5-B8D6-60B2-D917A599F313}"/>
              </a:ext>
            </a:extLst>
          </p:cNvPr>
          <p:cNvSpPr/>
          <p:nvPr/>
        </p:nvSpPr>
        <p:spPr bwMode="white">
          <a:xfrm>
            <a:off x="9789673" y="872481"/>
            <a:ext cx="218975" cy="2096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5341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g_16777215">
            <a:extLst>
              <a:ext uri="{FF2B5EF4-FFF2-40B4-BE49-F238E27FC236}">
                <a16:creationId xmlns:a16="http://schemas.microsoft.com/office/drawing/2014/main" id="{2648CC57-FB9D-FC4B-25F7-E84AAF2B3E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52" y="720000"/>
            <a:ext cx="11520000" cy="19697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E047DA66-6243-DC71-8237-C89440CDC5AD}"/>
              </a:ext>
            </a:extLst>
          </p:cNvPr>
          <p:cNvSpPr/>
          <p:nvPr/>
        </p:nvSpPr>
        <p:spPr bwMode="white">
          <a:xfrm>
            <a:off x="4561980" y="1838748"/>
            <a:ext cx="1152000" cy="2581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909064EB-B049-605C-12D1-736994B0A481}"/>
              </a:ext>
            </a:extLst>
          </p:cNvPr>
          <p:cNvSpPr/>
          <p:nvPr/>
        </p:nvSpPr>
        <p:spPr bwMode="white">
          <a:xfrm>
            <a:off x="4152592" y="2316846"/>
            <a:ext cx="4046280" cy="2677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img_16777215">
            <a:extLst>
              <a:ext uri="{FF2B5EF4-FFF2-40B4-BE49-F238E27FC236}">
                <a16:creationId xmlns:a16="http://schemas.microsoft.com/office/drawing/2014/main" id="{2E1875C6-DA13-1774-9A48-5C2FE4C5E6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672" y="2689762"/>
            <a:ext cx="11520000" cy="35953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A9A73EB4-1CF2-70E4-05F2-68E6D248CD92}"/>
              </a:ext>
            </a:extLst>
          </p:cNvPr>
          <p:cNvSpPr/>
          <p:nvPr/>
        </p:nvSpPr>
        <p:spPr bwMode="white">
          <a:xfrm>
            <a:off x="8835192" y="3509917"/>
            <a:ext cx="314181" cy="2765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65D4F59F-B5E1-5025-ABE2-FDDA974650B1}"/>
              </a:ext>
            </a:extLst>
          </p:cNvPr>
          <p:cNvSpPr/>
          <p:nvPr/>
        </p:nvSpPr>
        <p:spPr bwMode="white">
          <a:xfrm>
            <a:off x="3865407" y="3996289"/>
            <a:ext cx="6978644" cy="2670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3DE9947E-D6E1-3D89-08F4-9AD5D49A81AB}"/>
              </a:ext>
            </a:extLst>
          </p:cNvPr>
          <p:cNvSpPr/>
          <p:nvPr/>
        </p:nvSpPr>
        <p:spPr bwMode="white">
          <a:xfrm>
            <a:off x="8587655" y="4482661"/>
            <a:ext cx="2008859" cy="2670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F0F9EAE0-2ABC-208B-E644-51ED1C025BBE}"/>
              </a:ext>
            </a:extLst>
          </p:cNvPr>
          <p:cNvSpPr/>
          <p:nvPr/>
        </p:nvSpPr>
        <p:spPr bwMode="white">
          <a:xfrm>
            <a:off x="11262961" y="4482661"/>
            <a:ext cx="609322" cy="2670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4399220A-F0B4-A8A6-6A6D-24DAE851BB31}"/>
              </a:ext>
            </a:extLst>
          </p:cNvPr>
          <p:cNvSpPr/>
          <p:nvPr/>
        </p:nvSpPr>
        <p:spPr bwMode="white">
          <a:xfrm>
            <a:off x="1513804" y="4969032"/>
            <a:ext cx="1428099" cy="2670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37234C5E-6219-598E-BC7C-241B6919E8BE}"/>
              </a:ext>
            </a:extLst>
          </p:cNvPr>
          <p:cNvSpPr/>
          <p:nvPr/>
        </p:nvSpPr>
        <p:spPr bwMode="white">
          <a:xfrm>
            <a:off x="5817143" y="5941775"/>
            <a:ext cx="1980297" cy="2670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403C5533-F4FB-FBAB-FA02-49E546BA267E}"/>
              </a:ext>
            </a:extLst>
          </p:cNvPr>
          <p:cNvSpPr/>
          <p:nvPr/>
        </p:nvSpPr>
        <p:spPr bwMode="white">
          <a:xfrm>
            <a:off x="8444845" y="5941775"/>
            <a:ext cx="1989818" cy="2670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椭圆 1"/>
          <p:cNvSpPr/>
          <p:nvPr/>
        </p:nvSpPr>
        <p:spPr>
          <a:xfrm>
            <a:off x="1676400" y="2802803"/>
            <a:ext cx="504000" cy="504000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3505817" y="2797941"/>
            <a:ext cx="684000" cy="504000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>
            <a:off x="2472510" y="2796707"/>
            <a:ext cx="862001" cy="504000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4215156" y="2809516"/>
            <a:ext cx="676800" cy="482400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>
            <a:off x="4923672" y="2816891"/>
            <a:ext cx="684000" cy="482400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6202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seeds</cp:lastModifiedBy>
  <cp:revision>10</cp:revision>
  <dcterms:created xsi:type="dcterms:W3CDTF">2023-08-06T03:37:12Z</dcterms:created>
  <dcterms:modified xsi:type="dcterms:W3CDTF">2023-08-12T07:03:46Z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2052-12.1.0.15120</vt:lpwstr>
  </property>
</Properties>
</file>