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7" y="1869055"/>
            <a:ext cx="3095625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75" y="3057525"/>
            <a:ext cx="8705850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6AD28A-747D-4D1B-2C64-648DCF8DB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5" y="720000"/>
            <a:ext cx="11520000" cy="2496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AF4BF40-B756-FD04-8995-F6F33505B516}"/>
              </a:ext>
            </a:extLst>
          </p:cNvPr>
          <p:cNvSpPr/>
          <p:nvPr/>
        </p:nvSpPr>
        <p:spPr bwMode="white">
          <a:xfrm>
            <a:off x="5642999" y="1339339"/>
            <a:ext cx="209454" cy="209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B820341-CA25-1204-7327-52A56F206201}"/>
              </a:ext>
            </a:extLst>
          </p:cNvPr>
          <p:cNvSpPr/>
          <p:nvPr/>
        </p:nvSpPr>
        <p:spPr bwMode="white">
          <a:xfrm>
            <a:off x="3786471" y="2349339"/>
            <a:ext cx="580760" cy="209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A3A0F927-8310-D5B8-E86E-E0C92007F3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5" y="3216414"/>
            <a:ext cx="11520000" cy="2562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6A321BE-EAE8-7EC3-5D2E-30E0430CE4BB}"/>
              </a:ext>
            </a:extLst>
          </p:cNvPr>
          <p:cNvSpPr/>
          <p:nvPr/>
        </p:nvSpPr>
        <p:spPr bwMode="white">
          <a:xfrm>
            <a:off x="9727363" y="3368846"/>
            <a:ext cx="209454" cy="200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F7BA7E-C198-6CA6-4FA9-1EB3E85279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2" y="720000"/>
            <a:ext cx="11520000" cy="3690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079668E-E814-C987-E417-F0DC7F3E4000}"/>
              </a:ext>
            </a:extLst>
          </p:cNvPr>
          <p:cNvSpPr/>
          <p:nvPr/>
        </p:nvSpPr>
        <p:spPr bwMode="white">
          <a:xfrm>
            <a:off x="2020816" y="1320813"/>
            <a:ext cx="323702" cy="257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C42BCA4-1578-A65C-62C1-0D97FC170DB5}"/>
              </a:ext>
            </a:extLst>
          </p:cNvPr>
          <p:cNvSpPr/>
          <p:nvPr/>
        </p:nvSpPr>
        <p:spPr bwMode="white">
          <a:xfrm>
            <a:off x="5210237" y="1320813"/>
            <a:ext cx="1437619" cy="267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E312E1E-7A4C-1C04-B6B0-68ABB8681DB4}"/>
              </a:ext>
            </a:extLst>
          </p:cNvPr>
          <p:cNvSpPr/>
          <p:nvPr/>
        </p:nvSpPr>
        <p:spPr bwMode="white">
          <a:xfrm>
            <a:off x="2592056" y="2694102"/>
            <a:ext cx="5626710" cy="247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BD70829-2D71-0260-C9D9-F2420317223F}"/>
              </a:ext>
            </a:extLst>
          </p:cNvPr>
          <p:cNvSpPr/>
          <p:nvPr/>
        </p:nvSpPr>
        <p:spPr bwMode="white">
          <a:xfrm>
            <a:off x="2592056" y="3123254"/>
            <a:ext cx="8054479" cy="247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A01655F-A758-205F-4B76-16E787DBD799}"/>
              </a:ext>
            </a:extLst>
          </p:cNvPr>
          <p:cNvSpPr/>
          <p:nvPr/>
        </p:nvSpPr>
        <p:spPr bwMode="white">
          <a:xfrm>
            <a:off x="4886535" y="3972023"/>
            <a:ext cx="3770182" cy="247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47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B62C11-309C-5875-D1E1-4A1C1DF20D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5" y="720000"/>
            <a:ext cx="11520000" cy="2044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A2D860E-2ED4-80A1-DEFB-F16175A13016}"/>
              </a:ext>
            </a:extLst>
          </p:cNvPr>
          <p:cNvSpPr/>
          <p:nvPr/>
        </p:nvSpPr>
        <p:spPr bwMode="white">
          <a:xfrm>
            <a:off x="930272" y="1360071"/>
            <a:ext cx="314181" cy="238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50457E8-8BE9-CD4E-BAFB-2B460B2461A3}"/>
              </a:ext>
            </a:extLst>
          </p:cNvPr>
          <p:cNvSpPr/>
          <p:nvPr/>
        </p:nvSpPr>
        <p:spPr bwMode="white">
          <a:xfrm>
            <a:off x="4252983" y="1350517"/>
            <a:ext cx="323702" cy="257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6E3DC12-2640-F585-6C61-2B6A8CE54B49}"/>
              </a:ext>
            </a:extLst>
          </p:cNvPr>
          <p:cNvSpPr/>
          <p:nvPr/>
        </p:nvSpPr>
        <p:spPr bwMode="white">
          <a:xfrm>
            <a:off x="6471297" y="1350517"/>
            <a:ext cx="323702" cy="257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473045D-E3E0-8461-BF17-6D53D3F54DDD}"/>
              </a:ext>
            </a:extLst>
          </p:cNvPr>
          <p:cNvSpPr/>
          <p:nvPr/>
        </p:nvSpPr>
        <p:spPr bwMode="white">
          <a:xfrm>
            <a:off x="8965710" y="1350517"/>
            <a:ext cx="314181" cy="257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97C6F69-7B8C-8946-BA91-A435E940C96F}"/>
              </a:ext>
            </a:extLst>
          </p:cNvPr>
          <p:cNvSpPr/>
          <p:nvPr/>
        </p:nvSpPr>
        <p:spPr bwMode="white">
          <a:xfrm>
            <a:off x="663694" y="1856842"/>
            <a:ext cx="314181" cy="248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9560629-721C-80B8-D77A-619E32CC5427}"/>
              </a:ext>
            </a:extLst>
          </p:cNvPr>
          <p:cNvSpPr/>
          <p:nvPr/>
        </p:nvSpPr>
        <p:spPr bwMode="white">
          <a:xfrm>
            <a:off x="3434206" y="1847289"/>
            <a:ext cx="304661" cy="267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E3F9EA6-EA33-838A-F07B-082C87D34020}"/>
              </a:ext>
            </a:extLst>
          </p:cNvPr>
          <p:cNvSpPr/>
          <p:nvPr/>
        </p:nvSpPr>
        <p:spPr bwMode="white">
          <a:xfrm>
            <a:off x="7023495" y="1847289"/>
            <a:ext cx="323702" cy="267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A4E0454-8BB0-E77E-91E7-900C2CAD566C}"/>
              </a:ext>
            </a:extLst>
          </p:cNvPr>
          <p:cNvSpPr/>
          <p:nvPr/>
        </p:nvSpPr>
        <p:spPr bwMode="white">
          <a:xfrm>
            <a:off x="9241809" y="1847289"/>
            <a:ext cx="314181" cy="267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9545168-89C8-BFE0-3B91-12BC8A2A6368}"/>
              </a:ext>
            </a:extLst>
          </p:cNvPr>
          <p:cNvSpPr/>
          <p:nvPr/>
        </p:nvSpPr>
        <p:spPr bwMode="white">
          <a:xfrm>
            <a:off x="1491991" y="2353614"/>
            <a:ext cx="314181" cy="257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29E8D1C-0339-30DA-EA44-872E1F9ED7D1}"/>
              </a:ext>
            </a:extLst>
          </p:cNvPr>
          <p:cNvSpPr/>
          <p:nvPr/>
        </p:nvSpPr>
        <p:spPr bwMode="white">
          <a:xfrm>
            <a:off x="3700785" y="2363167"/>
            <a:ext cx="323702" cy="248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6451B93-1C4E-9167-943C-12122B6273F1}"/>
              </a:ext>
            </a:extLst>
          </p:cNvPr>
          <p:cNvSpPr/>
          <p:nvPr/>
        </p:nvSpPr>
        <p:spPr bwMode="white">
          <a:xfrm>
            <a:off x="6195198" y="2363167"/>
            <a:ext cx="314181" cy="248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F2921C5-D501-2561-D626-EC97E1862A42}"/>
              </a:ext>
            </a:extLst>
          </p:cNvPr>
          <p:cNvSpPr/>
          <p:nvPr/>
        </p:nvSpPr>
        <p:spPr bwMode="white">
          <a:xfrm>
            <a:off x="9241809" y="2353614"/>
            <a:ext cx="314181" cy="257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46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6EB834-C9C4-5BED-73A9-4E6E016331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5" y="720000"/>
            <a:ext cx="11520000" cy="4491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901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5</cp:revision>
  <dcterms:created xsi:type="dcterms:W3CDTF">2023-08-06T03:37:12Z</dcterms:created>
  <dcterms:modified xsi:type="dcterms:W3CDTF">2023-08-12T06:42:17Z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