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78E6BA-6D70-9FF8-B504-96EE1DEB90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03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6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C547DA-1D4C-2366-DD69-80AA9530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3663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00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9826E8-0298-5D50-8EEA-AC8F10DCB4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55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9055"/>
            <a:ext cx="30956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67050"/>
            <a:ext cx="533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C60284-14F3-70F3-BC5B-D3BD85C0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5835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F503D7-EB5B-2841-1085-F318D2F661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4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421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06400E-1657-0BAD-D09B-02370FCC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472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89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FF6C1B-230E-3897-66F1-BA718A22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098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2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726CBE-7262-2621-20BD-AAFC4D1355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66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1F4308-8983-ABD5-5732-6EDA161E4B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16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5494C10-A8E0-8532-4865-49C3C20A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6" y="3116836"/>
            <a:ext cx="11520000" cy="3340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9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44BF9D-ABE0-7652-90E2-6B6186BE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3370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02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2023-08-12T07:11:05Z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