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40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87" y="3076575"/>
            <a:ext cx="53816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57BE1C-5BD1-7857-94C2-F75D833FB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99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EFEBAA-6748-3A09-1EC5-D4417595F1CD}"/>
              </a:ext>
            </a:extLst>
          </p:cNvPr>
          <p:cNvSpPr/>
          <p:nvPr/>
        </p:nvSpPr>
        <p:spPr bwMode="white">
          <a:xfrm>
            <a:off x="6128553" y="2877929"/>
            <a:ext cx="228495" cy="21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AE905B4-D2C2-1260-A4D0-63DEBBE49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2" y="3718185"/>
            <a:ext cx="11520000" cy="2019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44D659-BA49-7AE1-ACC3-CE9DD5AFA825}"/>
              </a:ext>
            </a:extLst>
          </p:cNvPr>
          <p:cNvSpPr/>
          <p:nvPr/>
        </p:nvSpPr>
        <p:spPr bwMode="white">
          <a:xfrm>
            <a:off x="3571119" y="3861075"/>
            <a:ext cx="590280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4F1452-C17B-EDDF-495C-5D117A9C3150}"/>
              </a:ext>
            </a:extLst>
          </p:cNvPr>
          <p:cNvSpPr/>
          <p:nvPr/>
        </p:nvSpPr>
        <p:spPr bwMode="white">
          <a:xfrm>
            <a:off x="7864937" y="3851549"/>
            <a:ext cx="2532495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C794F5-73F0-061A-BBDD-53CB540E9111}"/>
              </a:ext>
            </a:extLst>
          </p:cNvPr>
          <p:cNvSpPr/>
          <p:nvPr/>
        </p:nvSpPr>
        <p:spPr bwMode="white">
          <a:xfrm>
            <a:off x="1771714" y="4851786"/>
            <a:ext cx="866380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C6ADEE-3E71-11E2-DA95-739638AD951D}"/>
              </a:ext>
            </a:extLst>
          </p:cNvPr>
          <p:cNvSpPr/>
          <p:nvPr/>
        </p:nvSpPr>
        <p:spPr bwMode="white">
          <a:xfrm>
            <a:off x="3285499" y="4851786"/>
            <a:ext cx="885421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028F4D-0020-7E23-0760-C81210D5777B}"/>
              </a:ext>
            </a:extLst>
          </p:cNvPr>
          <p:cNvSpPr/>
          <p:nvPr/>
        </p:nvSpPr>
        <p:spPr bwMode="white">
          <a:xfrm>
            <a:off x="2600011" y="5347141"/>
            <a:ext cx="1152000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214720-0B58-7979-7F1D-8406C784A5DB}"/>
              </a:ext>
            </a:extLst>
          </p:cNvPr>
          <p:cNvSpPr/>
          <p:nvPr/>
        </p:nvSpPr>
        <p:spPr bwMode="white">
          <a:xfrm>
            <a:off x="5237234" y="5356667"/>
            <a:ext cx="1142479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5509BC-BE16-46A6-88CA-31686A84ED20}"/>
              </a:ext>
            </a:extLst>
          </p:cNvPr>
          <p:cNvSpPr/>
          <p:nvPr/>
        </p:nvSpPr>
        <p:spPr bwMode="white">
          <a:xfrm>
            <a:off x="7864937" y="5347141"/>
            <a:ext cx="1713719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D22B45-AA3D-806C-23FA-D8BDF9152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466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36F902-78DE-B804-D6FA-718BD60F4F8E}"/>
              </a:ext>
            </a:extLst>
          </p:cNvPr>
          <p:cNvSpPr/>
          <p:nvPr/>
        </p:nvSpPr>
        <p:spPr bwMode="white">
          <a:xfrm>
            <a:off x="1568159" y="1673186"/>
            <a:ext cx="5731438" cy="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1E3AEF-8265-70C0-1591-506A69B29AA5}"/>
              </a:ext>
            </a:extLst>
          </p:cNvPr>
          <p:cNvSpPr/>
          <p:nvPr/>
        </p:nvSpPr>
        <p:spPr bwMode="white">
          <a:xfrm>
            <a:off x="739862" y="2168842"/>
            <a:ext cx="5569586" cy="5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D67A95-60BE-E4BF-C339-43DC3D0C657F}"/>
              </a:ext>
            </a:extLst>
          </p:cNvPr>
          <p:cNvSpPr/>
          <p:nvPr/>
        </p:nvSpPr>
        <p:spPr bwMode="white">
          <a:xfrm>
            <a:off x="6947333" y="2654967"/>
            <a:ext cx="152330" cy="10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5602CE-B490-3D30-E09B-DCF0EEA060F4}"/>
              </a:ext>
            </a:extLst>
          </p:cNvPr>
          <p:cNvSpPr/>
          <p:nvPr/>
        </p:nvSpPr>
        <p:spPr bwMode="white">
          <a:xfrm>
            <a:off x="1758573" y="4075214"/>
            <a:ext cx="161851" cy="10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9514231" y="1900895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5602CE-B490-3D30-E09B-DCF0EEA060F4}"/>
              </a:ext>
            </a:extLst>
          </p:cNvPr>
          <p:cNvSpPr/>
          <p:nvPr/>
        </p:nvSpPr>
        <p:spPr bwMode="white">
          <a:xfrm>
            <a:off x="2298192" y="2653296"/>
            <a:ext cx="179515" cy="164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5602CE-B490-3D30-E09B-DCF0EEA060F4}"/>
              </a:ext>
            </a:extLst>
          </p:cNvPr>
          <p:cNvSpPr/>
          <p:nvPr/>
        </p:nvSpPr>
        <p:spPr bwMode="white">
          <a:xfrm>
            <a:off x="5035296" y="2567616"/>
            <a:ext cx="182880" cy="24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05602CE-B490-3D30-E09B-DCF0EEA060F4}"/>
              </a:ext>
            </a:extLst>
          </p:cNvPr>
          <p:cNvSpPr/>
          <p:nvPr/>
        </p:nvSpPr>
        <p:spPr bwMode="white">
          <a:xfrm>
            <a:off x="2871216" y="3306002"/>
            <a:ext cx="188976" cy="21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05602CE-B490-3D30-E09B-DCF0EEA060F4}"/>
              </a:ext>
            </a:extLst>
          </p:cNvPr>
          <p:cNvSpPr/>
          <p:nvPr/>
        </p:nvSpPr>
        <p:spPr bwMode="white">
          <a:xfrm>
            <a:off x="5449322" y="3319954"/>
            <a:ext cx="188976" cy="21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10306711" y="1900894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10995559" y="1900894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7898791" y="2282235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9463469" y="2282234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10219373" y="2282234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10941990" y="2282233"/>
            <a:ext cx="550265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7880503" y="2660381"/>
            <a:ext cx="489306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8523206" y="2643082"/>
            <a:ext cx="803673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2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3796D6-A68E-1064-CABC-2F3C74D85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9249249" y="1041282"/>
            <a:ext cx="303184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9992961" y="1041281"/>
            <a:ext cx="303184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10736673" y="1041280"/>
            <a:ext cx="303184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7371680" y="1388752"/>
            <a:ext cx="510447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16870F-C2BE-8333-1702-4F5FEE8F11CB}"/>
              </a:ext>
            </a:extLst>
          </p:cNvPr>
          <p:cNvSpPr/>
          <p:nvPr/>
        </p:nvSpPr>
        <p:spPr bwMode="white">
          <a:xfrm>
            <a:off x="8188544" y="1388751"/>
            <a:ext cx="821344" cy="26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8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D675B6-8B61-43E4-7C1E-B2F943636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A63F75-1DEA-DDA4-2C63-F4E6DA82C01C}"/>
              </a:ext>
            </a:extLst>
          </p:cNvPr>
          <p:cNvSpPr/>
          <p:nvPr/>
        </p:nvSpPr>
        <p:spPr bwMode="white">
          <a:xfrm>
            <a:off x="4538677" y="1881665"/>
            <a:ext cx="228495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8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