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48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187" y="1869055"/>
            <a:ext cx="3095625" cy="819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950" y="3078874"/>
            <a:ext cx="5372100" cy="1762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1D2D8C1-F314-B370-2F66-A73BB646CC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0" y="720000"/>
            <a:ext cx="11520000" cy="3205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29BA42C-FFCA-99D9-94C4-938CA8D4E501}"/>
              </a:ext>
            </a:extLst>
          </p:cNvPr>
          <p:cNvSpPr/>
          <p:nvPr/>
        </p:nvSpPr>
        <p:spPr bwMode="white">
          <a:xfrm>
            <a:off x="5495855" y="872644"/>
            <a:ext cx="228495" cy="200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778BC05-359F-632D-33EC-9F4FEEF2D81E}"/>
              </a:ext>
            </a:extLst>
          </p:cNvPr>
          <p:cNvSpPr/>
          <p:nvPr/>
        </p:nvSpPr>
        <p:spPr bwMode="white">
          <a:xfrm>
            <a:off x="4715161" y="2704375"/>
            <a:ext cx="618842" cy="267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9E6005C-6B89-1992-CF12-02F6FD0E884A}"/>
              </a:ext>
            </a:extLst>
          </p:cNvPr>
          <p:cNvSpPr/>
          <p:nvPr/>
        </p:nvSpPr>
        <p:spPr bwMode="white">
          <a:xfrm>
            <a:off x="8828087" y="2704375"/>
            <a:ext cx="628363" cy="257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C40D43D-FE3F-5677-42B2-BCE79AB1069F}"/>
              </a:ext>
            </a:extLst>
          </p:cNvPr>
          <p:cNvSpPr/>
          <p:nvPr/>
        </p:nvSpPr>
        <p:spPr bwMode="white">
          <a:xfrm>
            <a:off x="1525740" y="3143227"/>
            <a:ext cx="599801" cy="267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F71DC4A-23FC-99EE-8B6F-53BB8F48F524}"/>
              </a:ext>
            </a:extLst>
          </p:cNvPr>
          <p:cNvSpPr/>
          <p:nvPr/>
        </p:nvSpPr>
        <p:spPr bwMode="white">
          <a:xfrm>
            <a:off x="5286401" y="3143227"/>
            <a:ext cx="323702" cy="257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AA280A5-58F5-6989-FBD3-B7E321453DBE}"/>
              </a:ext>
            </a:extLst>
          </p:cNvPr>
          <p:cNvSpPr/>
          <p:nvPr/>
        </p:nvSpPr>
        <p:spPr bwMode="white">
          <a:xfrm>
            <a:off x="2296913" y="3582079"/>
            <a:ext cx="599801" cy="267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9269511-E9FE-D930-640D-B6324294A9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90" y="720000"/>
            <a:ext cx="11520000" cy="35911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8E855B2-D006-1B0D-7D6A-BDABF5687CB8}"/>
              </a:ext>
            </a:extLst>
          </p:cNvPr>
          <p:cNvSpPr/>
          <p:nvPr/>
        </p:nvSpPr>
        <p:spPr bwMode="white">
          <a:xfrm>
            <a:off x="4663228" y="1758301"/>
            <a:ext cx="1732760" cy="266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FE61BA7-9B22-A1D2-32A9-19160AFCD2F1}"/>
              </a:ext>
            </a:extLst>
          </p:cNvPr>
          <p:cNvSpPr/>
          <p:nvPr/>
        </p:nvSpPr>
        <p:spPr bwMode="white">
          <a:xfrm>
            <a:off x="9937675" y="1758301"/>
            <a:ext cx="885421" cy="257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1FD301F-64D2-FC27-80F7-260D40FB95CD}"/>
              </a:ext>
            </a:extLst>
          </p:cNvPr>
          <p:cNvSpPr/>
          <p:nvPr/>
        </p:nvSpPr>
        <p:spPr bwMode="white">
          <a:xfrm>
            <a:off x="11499063" y="1758301"/>
            <a:ext cx="418909" cy="266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0AAD6AE-86C0-4C37-AFB1-F50A9F07A5FB}"/>
              </a:ext>
            </a:extLst>
          </p:cNvPr>
          <p:cNvSpPr/>
          <p:nvPr/>
        </p:nvSpPr>
        <p:spPr bwMode="white">
          <a:xfrm>
            <a:off x="1054898" y="2196483"/>
            <a:ext cx="590280" cy="257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F68627E-F225-2375-AB93-BE22A8C3F1BE}"/>
              </a:ext>
            </a:extLst>
          </p:cNvPr>
          <p:cNvSpPr/>
          <p:nvPr/>
        </p:nvSpPr>
        <p:spPr bwMode="white">
          <a:xfrm>
            <a:off x="7014832" y="3082372"/>
            <a:ext cx="323702" cy="266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CBDC51B4-A827-82EB-0E82-C29C126C6D1A}"/>
              </a:ext>
            </a:extLst>
          </p:cNvPr>
          <p:cNvSpPr/>
          <p:nvPr/>
        </p:nvSpPr>
        <p:spPr bwMode="white">
          <a:xfrm>
            <a:off x="6319823" y="3520555"/>
            <a:ext cx="323702" cy="266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EBD2594A-C1FC-9BD8-88D0-63AA65282918}"/>
              </a:ext>
            </a:extLst>
          </p:cNvPr>
          <p:cNvSpPr/>
          <p:nvPr/>
        </p:nvSpPr>
        <p:spPr bwMode="white">
          <a:xfrm>
            <a:off x="10061443" y="3958737"/>
            <a:ext cx="323702" cy="266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09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7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B4B48E7-4A00-12CA-7240-1142DF70EB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3" y="720000"/>
            <a:ext cx="11520000" cy="45034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68A2AB1-F5D6-1BDB-E8A6-ADD3BD9AAAD9}"/>
              </a:ext>
            </a:extLst>
          </p:cNvPr>
          <p:cNvSpPr/>
          <p:nvPr/>
        </p:nvSpPr>
        <p:spPr bwMode="white">
          <a:xfrm>
            <a:off x="1963693" y="1310310"/>
            <a:ext cx="885421" cy="257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1178BF3-18FD-B202-9D28-B2EA467CA00F}"/>
              </a:ext>
            </a:extLst>
          </p:cNvPr>
          <p:cNvSpPr/>
          <p:nvPr/>
        </p:nvSpPr>
        <p:spPr bwMode="white">
          <a:xfrm>
            <a:off x="6828751" y="1310310"/>
            <a:ext cx="1418578" cy="266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63B7F3C-BAB8-4803-66BB-A9C2C0883FF1}"/>
              </a:ext>
            </a:extLst>
          </p:cNvPr>
          <p:cNvSpPr/>
          <p:nvPr/>
        </p:nvSpPr>
        <p:spPr bwMode="white">
          <a:xfrm>
            <a:off x="6114701" y="1767325"/>
            <a:ext cx="228495" cy="218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B0CE858-1104-3BF4-5C66-1CA902815EBE}"/>
              </a:ext>
            </a:extLst>
          </p:cNvPr>
          <p:cNvSpPr/>
          <p:nvPr/>
        </p:nvSpPr>
        <p:spPr bwMode="white">
          <a:xfrm>
            <a:off x="5362569" y="3071721"/>
            <a:ext cx="4065322" cy="266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26DAF3A-FCD0-3516-2C00-12E932E64E9C}"/>
              </a:ext>
            </a:extLst>
          </p:cNvPr>
          <p:cNvSpPr/>
          <p:nvPr/>
        </p:nvSpPr>
        <p:spPr bwMode="white">
          <a:xfrm>
            <a:off x="6057577" y="3566820"/>
            <a:ext cx="209454" cy="199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9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A80D6F5-F288-05B0-032C-4C46CD2B43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2" y="720000"/>
            <a:ext cx="11520000" cy="30272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E839342-638A-AB69-A7A8-DD542CEB26DC}"/>
              </a:ext>
            </a:extLst>
          </p:cNvPr>
          <p:cNvSpPr/>
          <p:nvPr/>
        </p:nvSpPr>
        <p:spPr bwMode="white">
          <a:xfrm>
            <a:off x="4001113" y="2849554"/>
            <a:ext cx="2818115" cy="2769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225494B-4570-7D61-CFD0-DCA71FE613D1}"/>
              </a:ext>
            </a:extLst>
          </p:cNvPr>
          <p:cNvSpPr/>
          <p:nvPr/>
        </p:nvSpPr>
        <p:spPr bwMode="white">
          <a:xfrm>
            <a:off x="7999791" y="2849554"/>
            <a:ext cx="1123438" cy="2769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B2C1238-082A-571C-D564-877A967AD034}"/>
              </a:ext>
            </a:extLst>
          </p:cNvPr>
          <p:cNvSpPr/>
          <p:nvPr/>
        </p:nvSpPr>
        <p:spPr bwMode="white">
          <a:xfrm>
            <a:off x="3772618" y="3403429"/>
            <a:ext cx="314181" cy="257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47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6</cp:revision>
  <dcterms:created xsi:type="dcterms:W3CDTF">2023-08-06T03:37:12Z</dcterms:created>
  <dcterms:modified xsi:type="dcterms:W3CDTF">2023-08-12T06:41:41Z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