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3052762"/>
            <a:ext cx="86772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37123A-3E61-8085-C498-E5E23B4DD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110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657DE0-820E-C604-FB1D-D8DC6CD4061D}"/>
              </a:ext>
            </a:extLst>
          </p:cNvPr>
          <p:cNvSpPr/>
          <p:nvPr/>
        </p:nvSpPr>
        <p:spPr bwMode="white">
          <a:xfrm>
            <a:off x="5981409" y="1321041"/>
            <a:ext cx="580760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DEDBE3-16F9-774A-A1D2-D2334567A01D}"/>
              </a:ext>
            </a:extLst>
          </p:cNvPr>
          <p:cNvSpPr/>
          <p:nvPr/>
        </p:nvSpPr>
        <p:spPr bwMode="white">
          <a:xfrm>
            <a:off x="4467624" y="1874381"/>
            <a:ext cx="580760" cy="209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33E39D-F2DC-DE88-4423-B7F6AA9055EC}"/>
              </a:ext>
            </a:extLst>
          </p:cNvPr>
          <p:cNvSpPr/>
          <p:nvPr/>
        </p:nvSpPr>
        <p:spPr bwMode="white">
          <a:xfrm>
            <a:off x="4448582" y="2399100"/>
            <a:ext cx="894942" cy="209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CCFCDA-7199-5133-CD66-E88C0C9DA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2637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3D0986-FE2E-BDBE-37C5-4EC38A74A900}"/>
              </a:ext>
            </a:extLst>
          </p:cNvPr>
          <p:cNvSpPr/>
          <p:nvPr/>
        </p:nvSpPr>
        <p:spPr bwMode="white">
          <a:xfrm>
            <a:off x="11250669" y="1376971"/>
            <a:ext cx="285619" cy="25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A771E4-CDED-4F9F-0977-5D24849A53B2}"/>
              </a:ext>
            </a:extLst>
          </p:cNvPr>
          <p:cNvSpPr/>
          <p:nvPr/>
        </p:nvSpPr>
        <p:spPr bwMode="white">
          <a:xfrm>
            <a:off x="11250669" y="1900644"/>
            <a:ext cx="285619" cy="25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F264B0-2CB1-77DD-0965-571376554733}"/>
              </a:ext>
            </a:extLst>
          </p:cNvPr>
          <p:cNvSpPr/>
          <p:nvPr/>
        </p:nvSpPr>
        <p:spPr bwMode="white">
          <a:xfrm>
            <a:off x="11250669" y="2957512"/>
            <a:ext cx="285619" cy="25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5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71D43B-5654-34A0-0410-8BD399978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" y="720000"/>
            <a:ext cx="11520000" cy="508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5C1775-4264-5B00-8CC6-630F7A9E42BF}"/>
              </a:ext>
            </a:extLst>
          </p:cNvPr>
          <p:cNvSpPr/>
          <p:nvPr/>
        </p:nvSpPr>
        <p:spPr bwMode="white">
          <a:xfrm>
            <a:off x="8008460" y="2129064"/>
            <a:ext cx="3684495" cy="887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2C9160-73D9-D486-2010-390BF1C90893}"/>
              </a:ext>
            </a:extLst>
          </p:cNvPr>
          <p:cNvSpPr/>
          <p:nvPr/>
        </p:nvSpPr>
        <p:spPr bwMode="white">
          <a:xfrm>
            <a:off x="8008460" y="3385799"/>
            <a:ext cx="3674975" cy="85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C018E9-0637-5E90-908F-A830A08285F8}"/>
              </a:ext>
            </a:extLst>
          </p:cNvPr>
          <p:cNvSpPr/>
          <p:nvPr/>
        </p:nvSpPr>
        <p:spPr bwMode="white">
          <a:xfrm>
            <a:off x="1915237" y="4890072"/>
            <a:ext cx="1704198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116AFB-FEE9-63E8-54F1-F78EB96DE57C}"/>
              </a:ext>
            </a:extLst>
          </p:cNvPr>
          <p:cNvSpPr/>
          <p:nvPr/>
        </p:nvSpPr>
        <p:spPr bwMode="white">
          <a:xfrm>
            <a:off x="3847931" y="4890072"/>
            <a:ext cx="2399206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9E51CBB-EC5C-32E6-F8F2-EE8AE3E02B7B}"/>
              </a:ext>
            </a:extLst>
          </p:cNvPr>
          <p:cNvSpPr/>
          <p:nvPr/>
        </p:nvSpPr>
        <p:spPr bwMode="white">
          <a:xfrm>
            <a:off x="8008460" y="4890072"/>
            <a:ext cx="2808595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7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3510F2-622C-48E9-189F-86A125BFF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210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E99198-1EB9-2D27-4CDC-25FCBDEB61A9}"/>
              </a:ext>
            </a:extLst>
          </p:cNvPr>
          <p:cNvSpPr/>
          <p:nvPr/>
        </p:nvSpPr>
        <p:spPr bwMode="white">
          <a:xfrm>
            <a:off x="1202039" y="1349123"/>
            <a:ext cx="314181" cy="25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94C839-7585-B06B-07F3-AB6D5F82EF18}"/>
              </a:ext>
            </a:extLst>
          </p:cNvPr>
          <p:cNvSpPr/>
          <p:nvPr/>
        </p:nvSpPr>
        <p:spPr bwMode="white">
          <a:xfrm>
            <a:off x="3963031" y="1349123"/>
            <a:ext cx="323702" cy="25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DF6E30-373A-94ED-7F8C-BCE2B098A55E}"/>
              </a:ext>
            </a:extLst>
          </p:cNvPr>
          <p:cNvSpPr/>
          <p:nvPr/>
        </p:nvSpPr>
        <p:spPr bwMode="white">
          <a:xfrm>
            <a:off x="7009642" y="1339590"/>
            <a:ext cx="323702" cy="25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9A72BD-21E2-8106-56E6-535237668B02}"/>
              </a:ext>
            </a:extLst>
          </p:cNvPr>
          <p:cNvSpPr/>
          <p:nvPr/>
        </p:nvSpPr>
        <p:spPr bwMode="white">
          <a:xfrm>
            <a:off x="9504056" y="1349123"/>
            <a:ext cx="323702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DCBFB07-3E16-DC23-0421-BFE4FCBF936C}"/>
              </a:ext>
            </a:extLst>
          </p:cNvPr>
          <p:cNvSpPr/>
          <p:nvPr/>
        </p:nvSpPr>
        <p:spPr bwMode="white">
          <a:xfrm>
            <a:off x="1468618" y="1882924"/>
            <a:ext cx="323702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B51524-952D-BD29-F0AC-394A3BE6B1A8}"/>
              </a:ext>
            </a:extLst>
          </p:cNvPr>
          <p:cNvSpPr/>
          <p:nvPr/>
        </p:nvSpPr>
        <p:spPr bwMode="white">
          <a:xfrm>
            <a:off x="3963031" y="1873392"/>
            <a:ext cx="323702" cy="25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E4DAD07-3797-2D15-39A7-2DCF2B581BB3}"/>
              </a:ext>
            </a:extLst>
          </p:cNvPr>
          <p:cNvSpPr/>
          <p:nvPr/>
        </p:nvSpPr>
        <p:spPr bwMode="white">
          <a:xfrm>
            <a:off x="6181345" y="1873392"/>
            <a:ext cx="314181" cy="2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EEB1230-9928-CAEB-4579-4377604C16CF}"/>
              </a:ext>
            </a:extLst>
          </p:cNvPr>
          <p:cNvSpPr/>
          <p:nvPr/>
        </p:nvSpPr>
        <p:spPr bwMode="white">
          <a:xfrm>
            <a:off x="9780155" y="1873392"/>
            <a:ext cx="314181" cy="2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D115227-BF52-5F78-9D5C-F00D2BE23598}"/>
              </a:ext>
            </a:extLst>
          </p:cNvPr>
          <p:cNvSpPr/>
          <p:nvPr/>
        </p:nvSpPr>
        <p:spPr bwMode="white">
          <a:xfrm>
            <a:off x="1478138" y="2397661"/>
            <a:ext cx="314181" cy="25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317ED98-81D1-1ED2-01D2-086339FD2776}"/>
              </a:ext>
            </a:extLst>
          </p:cNvPr>
          <p:cNvSpPr/>
          <p:nvPr/>
        </p:nvSpPr>
        <p:spPr bwMode="white">
          <a:xfrm>
            <a:off x="4248651" y="2397661"/>
            <a:ext cx="314181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841F5EE-446D-583E-F9BC-00CA95CAFA29}"/>
              </a:ext>
            </a:extLst>
          </p:cNvPr>
          <p:cNvSpPr/>
          <p:nvPr/>
        </p:nvSpPr>
        <p:spPr bwMode="white">
          <a:xfrm>
            <a:off x="6733543" y="2407193"/>
            <a:ext cx="323702" cy="24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3B4956A-CFDE-53FA-9D04-CA22C5A9762D}"/>
              </a:ext>
            </a:extLst>
          </p:cNvPr>
          <p:cNvSpPr/>
          <p:nvPr/>
        </p:nvSpPr>
        <p:spPr bwMode="white">
          <a:xfrm>
            <a:off x="9780155" y="2397661"/>
            <a:ext cx="323702" cy="25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1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538341-F428-03F9-3C1D-DF023497B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720000"/>
            <a:ext cx="11520000" cy="255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902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