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6" y="1897631"/>
            <a:ext cx="315277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7" y="3043237"/>
            <a:ext cx="9344025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0EF520-EECB-E968-2C25-47DC08E55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4893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5B508C-4FE6-3D14-F1A3-3685FB898F2F}"/>
              </a:ext>
            </a:extLst>
          </p:cNvPr>
          <p:cNvSpPr/>
          <p:nvPr/>
        </p:nvSpPr>
        <p:spPr bwMode="white">
          <a:xfrm>
            <a:off x="3229940" y="1349547"/>
            <a:ext cx="856859" cy="2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A71FCE-8856-D4B7-7020-2C8D6789934D}"/>
              </a:ext>
            </a:extLst>
          </p:cNvPr>
          <p:cNvSpPr/>
          <p:nvPr/>
        </p:nvSpPr>
        <p:spPr bwMode="white">
          <a:xfrm>
            <a:off x="5295923" y="1349547"/>
            <a:ext cx="599801" cy="2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58DA3A-4C0A-E1DA-B396-48A2880B831E}"/>
              </a:ext>
            </a:extLst>
          </p:cNvPr>
          <p:cNvSpPr/>
          <p:nvPr/>
        </p:nvSpPr>
        <p:spPr bwMode="white">
          <a:xfrm>
            <a:off x="4534270" y="1836016"/>
            <a:ext cx="599801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DB1E19-80E8-E8C2-29CE-A9B02DAA921C}"/>
              </a:ext>
            </a:extLst>
          </p:cNvPr>
          <p:cNvSpPr/>
          <p:nvPr/>
        </p:nvSpPr>
        <p:spPr bwMode="white">
          <a:xfrm>
            <a:off x="5914766" y="1836016"/>
            <a:ext cx="1161520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BD0F9EF-FEEA-A6A1-4954-6EDA65B037C1}"/>
              </a:ext>
            </a:extLst>
          </p:cNvPr>
          <p:cNvSpPr/>
          <p:nvPr/>
        </p:nvSpPr>
        <p:spPr bwMode="white">
          <a:xfrm>
            <a:off x="7856981" y="1845555"/>
            <a:ext cx="866380" cy="25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BD422CB-B6BE-4A5B-B7AF-E3B17A6B94B7}"/>
              </a:ext>
            </a:extLst>
          </p:cNvPr>
          <p:cNvSpPr/>
          <p:nvPr/>
        </p:nvSpPr>
        <p:spPr bwMode="white">
          <a:xfrm>
            <a:off x="6114700" y="2332024"/>
            <a:ext cx="599801" cy="25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9FD653E-50D2-B62F-5EC5-FC1FA0666CB1}"/>
              </a:ext>
            </a:extLst>
          </p:cNvPr>
          <p:cNvSpPr/>
          <p:nvPr/>
        </p:nvSpPr>
        <p:spPr bwMode="white">
          <a:xfrm>
            <a:off x="5381609" y="2808954"/>
            <a:ext cx="4027239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E0F4238-9403-EBE7-FDC0-D8A15A30BBB2}"/>
              </a:ext>
            </a:extLst>
          </p:cNvPr>
          <p:cNvSpPr/>
          <p:nvPr/>
        </p:nvSpPr>
        <p:spPr bwMode="white">
          <a:xfrm>
            <a:off x="10084816" y="2808954"/>
            <a:ext cx="1847008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618C966-EFEB-B4C1-2BAE-ED5F0C2A2699}"/>
              </a:ext>
            </a:extLst>
          </p:cNvPr>
          <p:cNvSpPr/>
          <p:nvPr/>
        </p:nvSpPr>
        <p:spPr bwMode="white">
          <a:xfrm>
            <a:off x="1068750" y="3295423"/>
            <a:ext cx="609322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3959172-80E3-EEDC-0F75-83BB2CF44EC7}"/>
              </a:ext>
            </a:extLst>
          </p:cNvPr>
          <p:cNvSpPr/>
          <p:nvPr/>
        </p:nvSpPr>
        <p:spPr bwMode="white">
          <a:xfrm>
            <a:off x="2325477" y="3295423"/>
            <a:ext cx="2237355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3526BF3-7D0E-E359-D934-599B7D453A81}"/>
              </a:ext>
            </a:extLst>
          </p:cNvPr>
          <p:cNvSpPr/>
          <p:nvPr/>
        </p:nvSpPr>
        <p:spPr bwMode="white">
          <a:xfrm>
            <a:off x="4810370" y="4268361"/>
            <a:ext cx="1152000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FE6C4CE-9FB7-D260-8182-4529E1348190}"/>
              </a:ext>
            </a:extLst>
          </p:cNvPr>
          <p:cNvSpPr/>
          <p:nvPr/>
        </p:nvSpPr>
        <p:spPr bwMode="white">
          <a:xfrm>
            <a:off x="9085146" y="4754830"/>
            <a:ext cx="2846678" cy="25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42FDC2C-98CD-3F20-63B4-80552B2513F1}"/>
              </a:ext>
            </a:extLst>
          </p:cNvPr>
          <p:cNvSpPr/>
          <p:nvPr/>
        </p:nvSpPr>
        <p:spPr bwMode="white">
          <a:xfrm>
            <a:off x="1078270" y="5241298"/>
            <a:ext cx="2389685" cy="25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F3D6B6-B350-0BE6-47F2-AABF71DFCA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8" y="720000"/>
            <a:ext cx="11520000" cy="4880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B316F7-8BC8-E88F-5F64-56DC68EB4486}"/>
              </a:ext>
            </a:extLst>
          </p:cNvPr>
          <p:cNvSpPr/>
          <p:nvPr/>
        </p:nvSpPr>
        <p:spPr bwMode="white">
          <a:xfrm>
            <a:off x="6367425" y="1396838"/>
            <a:ext cx="247537" cy="209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494349-ADCB-6C79-B954-573FB33E6B13}"/>
              </a:ext>
            </a:extLst>
          </p:cNvPr>
          <p:cNvSpPr/>
          <p:nvPr/>
        </p:nvSpPr>
        <p:spPr bwMode="white">
          <a:xfrm>
            <a:off x="6805375" y="2845845"/>
            <a:ext cx="209454" cy="209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DC3349-DFEF-AA62-724C-F93538C98848}"/>
              </a:ext>
            </a:extLst>
          </p:cNvPr>
          <p:cNvSpPr/>
          <p:nvPr/>
        </p:nvSpPr>
        <p:spPr bwMode="white">
          <a:xfrm>
            <a:off x="4701309" y="3818204"/>
            <a:ext cx="247537" cy="209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297843-3D88-1CDE-DA57-81DAF9702AA5}"/>
              </a:ext>
            </a:extLst>
          </p:cNvPr>
          <p:cNvSpPr/>
          <p:nvPr/>
        </p:nvSpPr>
        <p:spPr bwMode="white">
          <a:xfrm>
            <a:off x="6100846" y="4790564"/>
            <a:ext cx="228495" cy="200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5AA64F-84E5-E5B2-48C4-5FCB2C62B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7" y="720000"/>
            <a:ext cx="11520000" cy="3317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D1D2D33-A771-B939-04E4-A31168C66BF7}"/>
              </a:ext>
            </a:extLst>
          </p:cNvPr>
          <p:cNvSpPr/>
          <p:nvPr/>
        </p:nvSpPr>
        <p:spPr bwMode="white">
          <a:xfrm>
            <a:off x="8413514" y="1625637"/>
            <a:ext cx="1113917" cy="276457"/>
          </a:xfrm>
          <a:prstGeom prst="rect">
            <a:avLst/>
          </a:prstGeom>
          <a:solidFill>
            <a:srgbClr val="D9F2F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449052B-24C8-8B02-99A2-D84C303885B7}"/>
              </a:ext>
            </a:extLst>
          </p:cNvPr>
          <p:cNvSpPr/>
          <p:nvPr/>
        </p:nvSpPr>
        <p:spPr bwMode="white">
          <a:xfrm>
            <a:off x="3015299" y="3551310"/>
            <a:ext cx="866380" cy="266924"/>
          </a:xfrm>
          <a:prstGeom prst="rect">
            <a:avLst/>
          </a:prstGeom>
          <a:solidFill>
            <a:srgbClr val="D9F2F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02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7D67C0-738C-97DA-DDBE-609346627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2405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A7976CB-530D-7457-851F-FEA6F6C23546}"/>
              </a:ext>
            </a:extLst>
          </p:cNvPr>
          <p:cNvSpPr/>
          <p:nvPr/>
        </p:nvSpPr>
        <p:spPr bwMode="white">
          <a:xfrm>
            <a:off x="1278204" y="1340384"/>
            <a:ext cx="209454" cy="200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2BDE62A-CE40-137D-5D4F-280616F27255}"/>
              </a:ext>
            </a:extLst>
          </p:cNvPr>
          <p:cNvSpPr/>
          <p:nvPr/>
        </p:nvSpPr>
        <p:spPr bwMode="white">
          <a:xfrm>
            <a:off x="3648849" y="1340384"/>
            <a:ext cx="247537" cy="200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D248089-A080-F444-E8E3-C6389C690BCE}"/>
              </a:ext>
            </a:extLst>
          </p:cNvPr>
          <p:cNvSpPr/>
          <p:nvPr/>
        </p:nvSpPr>
        <p:spPr bwMode="white">
          <a:xfrm>
            <a:off x="6057576" y="1340384"/>
            <a:ext cx="218975" cy="20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B3D402D-2116-498A-E940-6C33EE968C81}"/>
              </a:ext>
            </a:extLst>
          </p:cNvPr>
          <p:cNvSpPr/>
          <p:nvPr/>
        </p:nvSpPr>
        <p:spPr bwMode="white">
          <a:xfrm>
            <a:off x="2382601" y="2285278"/>
            <a:ext cx="856859" cy="267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50FBDEE-C3FA-1ABD-3CFC-7F12F0F1859D}"/>
              </a:ext>
            </a:extLst>
          </p:cNvPr>
          <p:cNvSpPr/>
          <p:nvPr/>
        </p:nvSpPr>
        <p:spPr bwMode="white">
          <a:xfrm>
            <a:off x="8342535" y="2285278"/>
            <a:ext cx="3141818" cy="267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814C447-BDA2-FB66-88F0-49D3AE1EDECA}"/>
              </a:ext>
            </a:extLst>
          </p:cNvPr>
          <p:cNvSpPr/>
          <p:nvPr/>
        </p:nvSpPr>
        <p:spPr bwMode="white">
          <a:xfrm>
            <a:off x="716485" y="2772041"/>
            <a:ext cx="2532495" cy="267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1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2023-08-12T06:34:41Z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