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54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6D9FDB-66CD-FE31-3A08-8AC8C2196D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18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689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7713CA-DEFF-FC36-6BF6-0B0C6F2D14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969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04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A6F9E9-9EF4-5B13-D235-36F86AB60E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82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629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C4B903-0940-393F-64DC-C6F29587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32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214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5E92FC-AF47-CF81-9800-A2A0D2EFA5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0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498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3043237"/>
            <a:ext cx="53911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E45414-7097-62DE-2E3A-86FA27655B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3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E7F4BC-450F-BFEF-8BF7-BACDE7016C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81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06631E-EC39-5DC1-FFB1-DDA84139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1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68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C7AC78-3737-6ECD-1A1A-15C47ACA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5531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470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9D7DA8-22EE-9CF0-3048-1F7536753C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5882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095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FF55CC-6B8E-EBCE-CDD4-37504288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57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6FB767-2178-3BDC-1B2B-9CA43C4EBF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441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98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2023-08-12T06:28:07Z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