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6" y="1897631"/>
            <a:ext cx="3152775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0" y="3071812"/>
            <a:ext cx="4038600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ECC728-26F5-67DA-D8EE-41BAAAD601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5" y="720000"/>
            <a:ext cx="11520000" cy="3748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C3E980-1151-C147-6DAD-3EEAB8A3FE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3" y="720000"/>
            <a:ext cx="11520000" cy="3549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E855048-A11A-63A1-8155-ABF8ECD65A43}"/>
              </a:ext>
            </a:extLst>
          </p:cNvPr>
          <p:cNvSpPr/>
          <p:nvPr/>
        </p:nvSpPr>
        <p:spPr bwMode="white">
          <a:xfrm>
            <a:off x="4867495" y="844049"/>
            <a:ext cx="1152000" cy="267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6B0D87E-9C6B-44D1-0C8C-C37467816C86}"/>
              </a:ext>
            </a:extLst>
          </p:cNvPr>
          <p:cNvSpPr/>
          <p:nvPr/>
        </p:nvSpPr>
        <p:spPr bwMode="white">
          <a:xfrm>
            <a:off x="6809709" y="844049"/>
            <a:ext cx="1152000" cy="267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40BC75C-ABB3-BAC8-EB58-CDFBC5CBC6F0}"/>
              </a:ext>
            </a:extLst>
          </p:cNvPr>
          <p:cNvSpPr/>
          <p:nvPr/>
        </p:nvSpPr>
        <p:spPr bwMode="white">
          <a:xfrm>
            <a:off x="10884552" y="1731479"/>
            <a:ext cx="285619" cy="257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92EC1DE-F1DE-F70A-929F-B7D15FD5B9C4}"/>
              </a:ext>
            </a:extLst>
          </p:cNvPr>
          <p:cNvSpPr/>
          <p:nvPr/>
        </p:nvSpPr>
        <p:spPr bwMode="white">
          <a:xfrm>
            <a:off x="10922635" y="2199049"/>
            <a:ext cx="238016" cy="181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1C705D8-C5C4-77F3-5FED-97C0518403E2}"/>
              </a:ext>
            </a:extLst>
          </p:cNvPr>
          <p:cNvSpPr/>
          <p:nvPr/>
        </p:nvSpPr>
        <p:spPr bwMode="white">
          <a:xfrm>
            <a:off x="10922635" y="2637993"/>
            <a:ext cx="247537" cy="190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D65CDCD-1B6D-FCDD-608A-B201160D73CC}"/>
              </a:ext>
            </a:extLst>
          </p:cNvPr>
          <p:cNvSpPr/>
          <p:nvPr/>
        </p:nvSpPr>
        <p:spPr bwMode="white">
          <a:xfrm>
            <a:off x="1002106" y="3926198"/>
            <a:ext cx="9863404" cy="267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90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48F6F9-8387-D938-971E-36AFCD2262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18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D86B104D-54CB-B198-D019-CF9926F2CD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44" y="3038099"/>
            <a:ext cx="11520000" cy="3047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9BEB5B7-5F02-1325-1102-6386CA79EDA5}"/>
              </a:ext>
            </a:extLst>
          </p:cNvPr>
          <p:cNvSpPr/>
          <p:nvPr/>
        </p:nvSpPr>
        <p:spPr bwMode="white">
          <a:xfrm>
            <a:off x="2735076" y="3581014"/>
            <a:ext cx="228495" cy="209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C480315-804F-F6DC-E99B-42D760092C4E}"/>
              </a:ext>
            </a:extLst>
          </p:cNvPr>
          <p:cNvSpPr/>
          <p:nvPr/>
        </p:nvSpPr>
        <p:spPr bwMode="white">
          <a:xfrm>
            <a:off x="3582415" y="4466824"/>
            <a:ext cx="209454" cy="209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5A3BD9D-6DC4-0CE0-3B93-507CAA7DFCFB}"/>
              </a:ext>
            </a:extLst>
          </p:cNvPr>
          <p:cNvSpPr/>
          <p:nvPr/>
        </p:nvSpPr>
        <p:spPr bwMode="white">
          <a:xfrm>
            <a:off x="3020696" y="5352634"/>
            <a:ext cx="228495" cy="200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46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F38CC8-1A31-4B9B-73CA-E299D31AF5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5" y="720000"/>
            <a:ext cx="11520000" cy="3130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2470A59-305F-5EEB-915F-E3B27ABBFBFC}"/>
              </a:ext>
            </a:extLst>
          </p:cNvPr>
          <p:cNvSpPr/>
          <p:nvPr/>
        </p:nvSpPr>
        <p:spPr bwMode="white">
          <a:xfrm>
            <a:off x="4671892" y="863180"/>
            <a:ext cx="209454" cy="200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D412D57-74CF-5B9A-7C6E-3F0AD5CB2AAC}"/>
              </a:ext>
            </a:extLst>
          </p:cNvPr>
          <p:cNvSpPr/>
          <p:nvPr/>
        </p:nvSpPr>
        <p:spPr bwMode="white">
          <a:xfrm>
            <a:off x="1006437" y="3478615"/>
            <a:ext cx="5874247" cy="26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71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6</cp:revision>
  <dcterms:created xsi:type="dcterms:W3CDTF">2023-08-06T03:37:12Z</dcterms:created>
  <dcterms:modified xsi:type="dcterms:W3CDTF">2023-08-12T06:25:28Z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