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3019425"/>
            <a:ext cx="107251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E0ED68-BA6E-9070-0891-ECBDDFFDB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301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96A4F1-A232-CF1B-89E2-E718581C8264}"/>
              </a:ext>
            </a:extLst>
          </p:cNvPr>
          <p:cNvSpPr/>
          <p:nvPr/>
        </p:nvSpPr>
        <p:spPr bwMode="white">
          <a:xfrm>
            <a:off x="4340153" y="1310692"/>
            <a:ext cx="1418578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9EEE8D-672A-ECA5-5AE6-60E4FB743D8C}"/>
              </a:ext>
            </a:extLst>
          </p:cNvPr>
          <p:cNvSpPr/>
          <p:nvPr/>
        </p:nvSpPr>
        <p:spPr bwMode="white">
          <a:xfrm>
            <a:off x="9262335" y="1815639"/>
            <a:ext cx="590280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D5F404-2422-65F3-3753-4051975B18B5}"/>
              </a:ext>
            </a:extLst>
          </p:cNvPr>
          <p:cNvSpPr/>
          <p:nvPr/>
        </p:nvSpPr>
        <p:spPr bwMode="white">
          <a:xfrm>
            <a:off x="4321112" y="2835060"/>
            <a:ext cx="599801" cy="25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35D689-BA1E-BE63-E278-128ED573CCA1}"/>
              </a:ext>
            </a:extLst>
          </p:cNvPr>
          <p:cNvSpPr/>
          <p:nvPr/>
        </p:nvSpPr>
        <p:spPr bwMode="white">
          <a:xfrm>
            <a:off x="1836219" y="3340007"/>
            <a:ext cx="590280" cy="26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9B8865-0D45-56EC-E926-3D430C2D1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255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592979-86F7-5B9F-2F66-01B237813D6A}"/>
              </a:ext>
            </a:extLst>
          </p:cNvPr>
          <p:cNvSpPr/>
          <p:nvPr/>
        </p:nvSpPr>
        <p:spPr bwMode="white">
          <a:xfrm>
            <a:off x="11252153" y="1340865"/>
            <a:ext cx="285619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715744-8CFC-2F86-3AE7-CD7B703BCB95}"/>
              </a:ext>
            </a:extLst>
          </p:cNvPr>
          <p:cNvSpPr/>
          <p:nvPr/>
        </p:nvSpPr>
        <p:spPr bwMode="white">
          <a:xfrm>
            <a:off x="11252153" y="1847109"/>
            <a:ext cx="285619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8EAE1A-752E-A8EF-8165-2F869C4DB982}"/>
              </a:ext>
            </a:extLst>
          </p:cNvPr>
          <p:cNvSpPr/>
          <p:nvPr/>
        </p:nvSpPr>
        <p:spPr bwMode="white">
          <a:xfrm>
            <a:off x="11252153" y="2353353"/>
            <a:ext cx="285619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D32FF2-449A-A139-DA58-7D6AC8C934C4}"/>
              </a:ext>
            </a:extLst>
          </p:cNvPr>
          <p:cNvSpPr/>
          <p:nvPr/>
        </p:nvSpPr>
        <p:spPr bwMode="white">
          <a:xfrm>
            <a:off x="11252153" y="2859597"/>
            <a:ext cx="285619" cy="25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F01A2E-56EE-07D9-E125-961FB7775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7" y="720000"/>
            <a:ext cx="11520000" cy="350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4A00DC-656F-58CC-B9F7-897040BB4A9A}"/>
              </a:ext>
            </a:extLst>
          </p:cNvPr>
          <p:cNvSpPr/>
          <p:nvPr/>
        </p:nvSpPr>
        <p:spPr bwMode="white">
          <a:xfrm>
            <a:off x="6729837" y="1701928"/>
            <a:ext cx="2722909" cy="25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A176F1-03B4-E81D-6F2F-2E6D059517D6}"/>
              </a:ext>
            </a:extLst>
          </p:cNvPr>
          <p:cNvSpPr/>
          <p:nvPr/>
        </p:nvSpPr>
        <p:spPr bwMode="white">
          <a:xfrm>
            <a:off x="1236415" y="2445525"/>
            <a:ext cx="552198" cy="24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EA5BD6-7717-B9CA-5F05-8F933FAA11B9}"/>
              </a:ext>
            </a:extLst>
          </p:cNvPr>
          <p:cNvSpPr/>
          <p:nvPr/>
        </p:nvSpPr>
        <p:spPr bwMode="white">
          <a:xfrm>
            <a:off x="6729837" y="2397858"/>
            <a:ext cx="2970446" cy="24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F442C1-54DF-005A-55F7-6DAAFBAD1328}"/>
              </a:ext>
            </a:extLst>
          </p:cNvPr>
          <p:cNvSpPr/>
          <p:nvPr/>
        </p:nvSpPr>
        <p:spPr bwMode="white">
          <a:xfrm>
            <a:off x="6729837" y="3103322"/>
            <a:ext cx="4170049" cy="24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8439C9-EBEA-95C2-35A5-4EF712520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205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4FB68A-CB40-4A19-DD86-7B323D48BEF2}"/>
              </a:ext>
            </a:extLst>
          </p:cNvPr>
          <p:cNvSpPr/>
          <p:nvPr/>
        </p:nvSpPr>
        <p:spPr bwMode="white">
          <a:xfrm>
            <a:off x="923519" y="1350131"/>
            <a:ext cx="304661" cy="2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347EF1-F954-C417-77A7-94FDF45C19E1}"/>
              </a:ext>
            </a:extLst>
          </p:cNvPr>
          <p:cNvSpPr/>
          <p:nvPr/>
        </p:nvSpPr>
        <p:spPr bwMode="white">
          <a:xfrm>
            <a:off x="4512808" y="1340583"/>
            <a:ext cx="323702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21A5BA-C27C-2550-7A91-FADCC83A6A92}"/>
              </a:ext>
            </a:extLst>
          </p:cNvPr>
          <p:cNvSpPr/>
          <p:nvPr/>
        </p:nvSpPr>
        <p:spPr bwMode="white">
          <a:xfrm>
            <a:off x="6178924" y="1340583"/>
            <a:ext cx="31418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DD49EB-7269-F7A9-C1DD-FB84EDE4D957}"/>
              </a:ext>
            </a:extLst>
          </p:cNvPr>
          <p:cNvSpPr/>
          <p:nvPr/>
        </p:nvSpPr>
        <p:spPr bwMode="white">
          <a:xfrm>
            <a:off x="7007221" y="1340583"/>
            <a:ext cx="31418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1432B1-F360-F997-C4B3-F88D717AE7ED}"/>
              </a:ext>
            </a:extLst>
          </p:cNvPr>
          <p:cNvSpPr/>
          <p:nvPr/>
        </p:nvSpPr>
        <p:spPr bwMode="white">
          <a:xfrm>
            <a:off x="9777734" y="1340583"/>
            <a:ext cx="31418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D23158-6355-935A-5ED0-75F6FF7C7309}"/>
              </a:ext>
            </a:extLst>
          </p:cNvPr>
          <p:cNvSpPr/>
          <p:nvPr/>
        </p:nvSpPr>
        <p:spPr bwMode="white">
          <a:xfrm>
            <a:off x="1190097" y="1846598"/>
            <a:ext cx="323702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C1BD66-19A1-7262-004D-1F3630A6BD3A}"/>
              </a:ext>
            </a:extLst>
          </p:cNvPr>
          <p:cNvSpPr/>
          <p:nvPr/>
        </p:nvSpPr>
        <p:spPr bwMode="white">
          <a:xfrm>
            <a:off x="4522329" y="1846598"/>
            <a:ext cx="31418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B4D8E7-DAE1-10C3-A284-7B2CE689E8AF}"/>
              </a:ext>
            </a:extLst>
          </p:cNvPr>
          <p:cNvSpPr/>
          <p:nvPr/>
        </p:nvSpPr>
        <p:spPr bwMode="white">
          <a:xfrm>
            <a:off x="6740643" y="1865692"/>
            <a:ext cx="314180" cy="229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FD74518-05A9-DE04-2C0D-AE6CB91745F5}"/>
              </a:ext>
            </a:extLst>
          </p:cNvPr>
          <p:cNvSpPr/>
          <p:nvPr/>
        </p:nvSpPr>
        <p:spPr bwMode="white">
          <a:xfrm>
            <a:off x="9225535" y="1846598"/>
            <a:ext cx="31418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27CF70-4A7E-3162-F695-41DAF967B61E}"/>
              </a:ext>
            </a:extLst>
          </p:cNvPr>
          <p:cNvSpPr/>
          <p:nvPr/>
        </p:nvSpPr>
        <p:spPr bwMode="white">
          <a:xfrm>
            <a:off x="1199618" y="2352612"/>
            <a:ext cx="30466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DA99C9F-D404-6853-68CE-1E3ABBD80E88}"/>
              </a:ext>
            </a:extLst>
          </p:cNvPr>
          <p:cNvSpPr/>
          <p:nvPr/>
        </p:nvSpPr>
        <p:spPr bwMode="white">
          <a:xfrm>
            <a:off x="2027916" y="2352612"/>
            <a:ext cx="30466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E73B6F7-12FE-CA45-47B5-5172DDADB2AF}"/>
              </a:ext>
            </a:extLst>
          </p:cNvPr>
          <p:cNvSpPr/>
          <p:nvPr/>
        </p:nvSpPr>
        <p:spPr bwMode="white">
          <a:xfrm>
            <a:off x="4236709" y="2352612"/>
            <a:ext cx="323702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39E527B-0AD5-BABC-C1BE-4811208F8E80}"/>
              </a:ext>
            </a:extLst>
          </p:cNvPr>
          <p:cNvSpPr/>
          <p:nvPr/>
        </p:nvSpPr>
        <p:spPr bwMode="white">
          <a:xfrm>
            <a:off x="7007221" y="2352612"/>
            <a:ext cx="333223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5826521-EEBB-FF59-78A4-F2D477971258}"/>
              </a:ext>
            </a:extLst>
          </p:cNvPr>
          <p:cNvSpPr/>
          <p:nvPr/>
        </p:nvSpPr>
        <p:spPr bwMode="white">
          <a:xfrm>
            <a:off x="9501635" y="2352612"/>
            <a:ext cx="314181" cy="26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80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32F6F2-4888-DB5A-01D7-0C8385B5D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345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0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