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71" r:id="rId13"/>
    <p:sldId id="262" r:id="rId14"/>
    <p:sldId id="261" r:id="rId15"/>
    <p:sldId id="260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CCBBC4-48E0-FF3F-7BE9-51E3F25202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036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82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BD58D3-4F28-615F-E78A-E946EC60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5911"/>
            <a:ext cx="10459092" cy="619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41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95C34E-4887-E23B-87D7-7870F7F74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7"/>
          <a:stretch/>
        </p:blipFill>
        <p:spPr>
          <a:xfrm>
            <a:off x="539999" y="720000"/>
            <a:ext cx="11520000" cy="3496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40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>
            <a:extLst>
              <a:ext uri="{FF2B5EF4-FFF2-40B4-BE49-F238E27FC236}">
                <a16:creationId xmlns:a16="http://schemas.microsoft.com/office/drawing/2014/main" id="{7095C34E-4887-E23B-87D7-7870F7F74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51705"/>
          <a:stretch/>
        </p:blipFill>
        <p:spPr>
          <a:xfrm>
            <a:off x="540000" y="720000"/>
            <a:ext cx="10817125" cy="3324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039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5030E3-885F-8985-2C1F-3515FAEE66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82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F12640-A794-5515-EE7D-92F250AD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16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13372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12" y="3052762"/>
            <a:ext cx="53625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FE36B8-7219-984E-D503-B0AF368239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95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2C4526-8DA3-33D1-CD09-F8512B7E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76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594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B6E430-114C-6575-EF12-74005C69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3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105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B08567-9BA3-D4DC-9579-566FA8E77B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1171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94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0E3691-B323-63C9-9BE9-822A0F9F6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091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45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8D3D4B-D955-7213-6DC0-AB317903C8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5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767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7A5B34-F1B7-AC22-F95C-0E792B0CB5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8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26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2023-08-11T17:18:35Z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