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8" y="-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25" y="3076575"/>
            <a:ext cx="53911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FA7FE3-DF37-B510-8BE8-64EFB0805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211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A66D24-2D45-F3B8-EB15-8BEA50FBF669}"/>
              </a:ext>
            </a:extLst>
          </p:cNvPr>
          <p:cNvSpPr/>
          <p:nvPr/>
        </p:nvSpPr>
        <p:spPr bwMode="white">
          <a:xfrm>
            <a:off x="4816828" y="2101355"/>
            <a:ext cx="1161520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8EBAFA-681B-02F7-A345-DBB2D592491C}"/>
              </a:ext>
            </a:extLst>
          </p:cNvPr>
          <p:cNvSpPr/>
          <p:nvPr/>
        </p:nvSpPr>
        <p:spPr bwMode="white">
          <a:xfrm>
            <a:off x="8006249" y="2101355"/>
            <a:ext cx="1447139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CDFF34-0F8B-ECB6-A999-FD2E54254443}"/>
              </a:ext>
            </a:extLst>
          </p:cNvPr>
          <p:cNvSpPr/>
          <p:nvPr/>
        </p:nvSpPr>
        <p:spPr bwMode="white">
          <a:xfrm>
            <a:off x="11233753" y="2101355"/>
            <a:ext cx="704529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AB0622-9567-1C1D-5E30-36D3FCCD2275}"/>
              </a:ext>
            </a:extLst>
          </p:cNvPr>
          <p:cNvSpPr/>
          <p:nvPr/>
        </p:nvSpPr>
        <p:spPr bwMode="white">
          <a:xfrm>
            <a:off x="1084728" y="2510998"/>
            <a:ext cx="1428099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91B5B5-B9AF-725E-C482-F92BC1EB530A}"/>
              </a:ext>
            </a:extLst>
          </p:cNvPr>
          <p:cNvSpPr/>
          <p:nvPr/>
        </p:nvSpPr>
        <p:spPr bwMode="white">
          <a:xfrm>
            <a:off x="8701257" y="2510998"/>
            <a:ext cx="1152000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6AAE485-869F-05E7-5E54-552FF9BDB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" y="2777742"/>
            <a:ext cx="11520000" cy="3251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74E373-7BD2-778D-B802-B55A04AB64C9}"/>
              </a:ext>
            </a:extLst>
          </p:cNvPr>
          <p:cNvSpPr/>
          <p:nvPr/>
        </p:nvSpPr>
        <p:spPr bwMode="white">
          <a:xfrm>
            <a:off x="6495309" y="5562315"/>
            <a:ext cx="590280" cy="12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FF750B-AC63-B07C-554C-304AC1A6D8CE}"/>
              </a:ext>
            </a:extLst>
          </p:cNvPr>
          <p:cNvSpPr/>
          <p:nvPr/>
        </p:nvSpPr>
        <p:spPr bwMode="white">
          <a:xfrm>
            <a:off x="7190317" y="3673951"/>
            <a:ext cx="4646081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4D1BAC-4737-801C-04A7-69C70A2050AA}"/>
              </a:ext>
            </a:extLst>
          </p:cNvPr>
          <p:cNvSpPr/>
          <p:nvPr/>
        </p:nvSpPr>
        <p:spPr bwMode="white">
          <a:xfrm>
            <a:off x="1496961" y="4074386"/>
            <a:ext cx="10348959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3FF57AC-33F5-D397-AC65-C46FF7C5877E}"/>
              </a:ext>
            </a:extLst>
          </p:cNvPr>
          <p:cNvSpPr/>
          <p:nvPr/>
        </p:nvSpPr>
        <p:spPr bwMode="white">
          <a:xfrm>
            <a:off x="1496961" y="4484354"/>
            <a:ext cx="2246876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F74E373-7BD2-778D-B802-B55A04AB64C9}"/>
              </a:ext>
            </a:extLst>
          </p:cNvPr>
          <p:cNvSpPr/>
          <p:nvPr/>
        </p:nvSpPr>
        <p:spPr bwMode="white">
          <a:xfrm>
            <a:off x="3956295" y="5964750"/>
            <a:ext cx="590280" cy="12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8AB0622-9567-1C1D-5E30-36D3FCCD2275}"/>
              </a:ext>
            </a:extLst>
          </p:cNvPr>
          <p:cNvSpPr/>
          <p:nvPr/>
        </p:nvSpPr>
        <p:spPr bwMode="white">
          <a:xfrm>
            <a:off x="3118476" y="3673951"/>
            <a:ext cx="625361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EEF863-DD6F-749F-6FAE-96D6F6E2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493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220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4EBE1C-E078-9E89-E55C-AD46A2D30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720000"/>
            <a:ext cx="11520000" cy="399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5ABB8E-4196-CDC9-2409-985AA138C59E}"/>
              </a:ext>
            </a:extLst>
          </p:cNvPr>
          <p:cNvSpPr/>
          <p:nvPr/>
        </p:nvSpPr>
        <p:spPr bwMode="white">
          <a:xfrm>
            <a:off x="6017072" y="843901"/>
            <a:ext cx="247537" cy="2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B5E3C9-DA09-743D-7889-339D60BB57FF}"/>
              </a:ext>
            </a:extLst>
          </p:cNvPr>
          <p:cNvSpPr/>
          <p:nvPr/>
        </p:nvSpPr>
        <p:spPr bwMode="white">
          <a:xfrm>
            <a:off x="5179253" y="1634963"/>
            <a:ext cx="1161520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F7F7B4-FF1C-7494-A579-F823FB6C28B7}"/>
              </a:ext>
            </a:extLst>
          </p:cNvPr>
          <p:cNvSpPr/>
          <p:nvPr/>
        </p:nvSpPr>
        <p:spPr bwMode="white">
          <a:xfrm>
            <a:off x="1266262" y="2035259"/>
            <a:ext cx="4198611" cy="27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9842D8-AF5B-03D9-6F02-C33F9685373F}"/>
              </a:ext>
            </a:extLst>
          </p:cNvPr>
          <p:cNvSpPr/>
          <p:nvPr/>
        </p:nvSpPr>
        <p:spPr bwMode="white">
          <a:xfrm>
            <a:off x="6455022" y="2454618"/>
            <a:ext cx="314181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7B3A89-6C0B-E7D9-3862-050E8323BD99}"/>
              </a:ext>
            </a:extLst>
          </p:cNvPr>
          <p:cNvSpPr/>
          <p:nvPr/>
        </p:nvSpPr>
        <p:spPr bwMode="white">
          <a:xfrm>
            <a:off x="8873270" y="2445087"/>
            <a:ext cx="1447140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3729884-3038-DC5F-4033-9308BDEFB254}"/>
              </a:ext>
            </a:extLst>
          </p:cNvPr>
          <p:cNvSpPr/>
          <p:nvPr/>
        </p:nvSpPr>
        <p:spPr bwMode="white">
          <a:xfrm>
            <a:off x="1171055" y="4284545"/>
            <a:ext cx="1399537" cy="27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7E12162-4D5E-D4DA-613E-957060497001}"/>
              </a:ext>
            </a:extLst>
          </p:cNvPr>
          <p:cNvSpPr/>
          <p:nvPr/>
        </p:nvSpPr>
        <p:spPr bwMode="white">
          <a:xfrm>
            <a:off x="3751154" y="4284545"/>
            <a:ext cx="1399537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D1E59C3-9599-CB87-A8CF-15C289AB0001}"/>
              </a:ext>
            </a:extLst>
          </p:cNvPr>
          <p:cNvSpPr/>
          <p:nvPr/>
        </p:nvSpPr>
        <p:spPr bwMode="white">
          <a:xfrm>
            <a:off x="5940906" y="4284545"/>
            <a:ext cx="1913652" cy="27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FF55B86-D169-C70E-791E-1A50E9B8586F}"/>
              </a:ext>
            </a:extLst>
          </p:cNvPr>
          <p:cNvSpPr/>
          <p:nvPr/>
        </p:nvSpPr>
        <p:spPr bwMode="white">
          <a:xfrm>
            <a:off x="8587650" y="4284545"/>
            <a:ext cx="1656595" cy="27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img_16777215">
            <a:extLst>
              <a:ext uri="{FF2B5EF4-FFF2-40B4-BE49-F238E27FC236}">
                <a16:creationId xmlns:a16="http://schemas.microsoft.com/office/drawing/2014/main" id="{598BFC2C-7E73-78B3-2E29-6575C0BCA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4713434"/>
            <a:ext cx="11520000" cy="167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BF8653E7-5B06-CEDE-E07F-2D15110254D4}"/>
              </a:ext>
            </a:extLst>
          </p:cNvPr>
          <p:cNvSpPr/>
          <p:nvPr/>
        </p:nvSpPr>
        <p:spPr bwMode="white">
          <a:xfrm>
            <a:off x="999683" y="5630199"/>
            <a:ext cx="10482247" cy="26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998BCB87-5EE3-0135-5B0A-E79CB3C477E0}"/>
              </a:ext>
            </a:extLst>
          </p:cNvPr>
          <p:cNvSpPr/>
          <p:nvPr/>
        </p:nvSpPr>
        <p:spPr bwMode="white">
          <a:xfrm>
            <a:off x="704543" y="6031285"/>
            <a:ext cx="8225850" cy="27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8</cp:revision>
  <dcterms:created xsi:type="dcterms:W3CDTF">2023-08-06T03:37:12Z</dcterms:created>
  <dcterms:modified xsi:type="dcterms:W3CDTF">2023-08-12T14:01:52Z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