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712" y="1859532"/>
            <a:ext cx="3133725" cy="86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237" y="3078881"/>
            <a:ext cx="5343525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B71786-68A7-8541-58BC-8CF96E3E03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4" y="720000"/>
            <a:ext cx="11520000" cy="3578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3C2A81C-8548-7027-7155-6E06B29A3DCA}"/>
              </a:ext>
            </a:extLst>
          </p:cNvPr>
          <p:cNvSpPr/>
          <p:nvPr/>
        </p:nvSpPr>
        <p:spPr bwMode="white">
          <a:xfrm>
            <a:off x="6455026" y="872693"/>
            <a:ext cx="228495" cy="200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8F7CE3-E574-5C0E-A766-42CA97306F8B}"/>
              </a:ext>
            </a:extLst>
          </p:cNvPr>
          <p:cNvSpPr/>
          <p:nvPr/>
        </p:nvSpPr>
        <p:spPr bwMode="white">
          <a:xfrm>
            <a:off x="5160216" y="2676381"/>
            <a:ext cx="599801" cy="257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F39C70E-D1AC-F59B-8B8A-654AFECF9C2D}"/>
              </a:ext>
            </a:extLst>
          </p:cNvPr>
          <p:cNvSpPr/>
          <p:nvPr/>
        </p:nvSpPr>
        <p:spPr bwMode="white">
          <a:xfrm>
            <a:off x="6540712" y="3105831"/>
            <a:ext cx="590280" cy="267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386EAAC-C69C-EF68-F48B-27B3A53881B3}"/>
              </a:ext>
            </a:extLst>
          </p:cNvPr>
          <p:cNvSpPr/>
          <p:nvPr/>
        </p:nvSpPr>
        <p:spPr bwMode="white">
          <a:xfrm>
            <a:off x="10948778" y="3105831"/>
            <a:ext cx="609322" cy="267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85CA628-9D83-84E7-8FF5-B570FA1EC1C0}"/>
              </a:ext>
            </a:extLst>
          </p:cNvPr>
          <p:cNvSpPr/>
          <p:nvPr/>
        </p:nvSpPr>
        <p:spPr bwMode="white">
          <a:xfrm>
            <a:off x="6540712" y="3544824"/>
            <a:ext cx="628363" cy="257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CCE05C0-2CDB-676F-3E98-5121E7797BB0}"/>
              </a:ext>
            </a:extLst>
          </p:cNvPr>
          <p:cNvSpPr/>
          <p:nvPr/>
        </p:nvSpPr>
        <p:spPr bwMode="white">
          <a:xfrm>
            <a:off x="990166" y="3974274"/>
            <a:ext cx="609322" cy="267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7FDE70F-D028-7B29-237C-ED4CD1F65DB3}"/>
              </a:ext>
            </a:extLst>
          </p:cNvPr>
          <p:cNvSpPr/>
          <p:nvPr/>
        </p:nvSpPr>
        <p:spPr bwMode="white">
          <a:xfrm>
            <a:off x="6217009" y="3974274"/>
            <a:ext cx="875900" cy="267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19035F-6494-CFE8-B799-B535C879D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2" y="720000"/>
            <a:ext cx="11520000" cy="3980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C561C36-5459-E954-5ABB-4984BBC22068}"/>
              </a:ext>
            </a:extLst>
          </p:cNvPr>
          <p:cNvSpPr/>
          <p:nvPr/>
        </p:nvSpPr>
        <p:spPr bwMode="white">
          <a:xfrm>
            <a:off x="10482264" y="1396197"/>
            <a:ext cx="304661" cy="247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15EB15-E5CB-8790-804D-8CCEF4E16F9C}"/>
              </a:ext>
            </a:extLst>
          </p:cNvPr>
          <p:cNvSpPr/>
          <p:nvPr/>
        </p:nvSpPr>
        <p:spPr bwMode="white">
          <a:xfrm>
            <a:off x="10891652" y="1824773"/>
            <a:ext cx="314181" cy="25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F068DAD-B774-D0B4-3BF1-FF576771BC71}"/>
              </a:ext>
            </a:extLst>
          </p:cNvPr>
          <p:cNvSpPr/>
          <p:nvPr/>
        </p:nvSpPr>
        <p:spPr bwMode="white">
          <a:xfrm>
            <a:off x="6045636" y="2872403"/>
            <a:ext cx="580760" cy="25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91F575-AF72-E40D-FEB0-7A3C22490E4C}"/>
              </a:ext>
            </a:extLst>
          </p:cNvPr>
          <p:cNvSpPr/>
          <p:nvPr/>
        </p:nvSpPr>
        <p:spPr bwMode="white">
          <a:xfrm>
            <a:off x="3674991" y="3300979"/>
            <a:ext cx="599801" cy="25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0127949-3B13-CC29-6EEF-02AF7A55BBB8}"/>
              </a:ext>
            </a:extLst>
          </p:cNvPr>
          <p:cNvSpPr/>
          <p:nvPr/>
        </p:nvSpPr>
        <p:spPr bwMode="white">
          <a:xfrm>
            <a:off x="7150032" y="3853365"/>
            <a:ext cx="599800" cy="266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A0801A0-A05B-2579-C26A-BEAAC4243926}"/>
              </a:ext>
            </a:extLst>
          </p:cNvPr>
          <p:cNvSpPr/>
          <p:nvPr/>
        </p:nvSpPr>
        <p:spPr bwMode="white">
          <a:xfrm>
            <a:off x="10482264" y="4291465"/>
            <a:ext cx="590280" cy="266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95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5EC7F5-0FAE-5EE7-656D-FAA548644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3" y="720000"/>
            <a:ext cx="11520000" cy="5046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C79E763-A62B-EB76-B602-EE2A824631F4}"/>
              </a:ext>
            </a:extLst>
          </p:cNvPr>
          <p:cNvSpPr/>
          <p:nvPr/>
        </p:nvSpPr>
        <p:spPr bwMode="white">
          <a:xfrm>
            <a:off x="1333550" y="1729347"/>
            <a:ext cx="2399206" cy="26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8463628-418D-75C3-0F24-BDBE5B9C4DCC}"/>
              </a:ext>
            </a:extLst>
          </p:cNvPr>
          <p:cNvSpPr/>
          <p:nvPr/>
        </p:nvSpPr>
        <p:spPr bwMode="white">
          <a:xfrm>
            <a:off x="1343071" y="3024359"/>
            <a:ext cx="10577454" cy="27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C41D4E5-7E86-CE37-EEE2-C9D46228FB89}"/>
              </a:ext>
            </a:extLst>
          </p:cNvPr>
          <p:cNvSpPr/>
          <p:nvPr/>
        </p:nvSpPr>
        <p:spPr bwMode="white">
          <a:xfrm>
            <a:off x="1066971" y="3462378"/>
            <a:ext cx="723570" cy="26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F0A6045-35DA-DF47-D56E-D5C236DA9253}"/>
              </a:ext>
            </a:extLst>
          </p:cNvPr>
          <p:cNvSpPr/>
          <p:nvPr/>
        </p:nvSpPr>
        <p:spPr bwMode="white">
          <a:xfrm>
            <a:off x="1047929" y="4471726"/>
            <a:ext cx="958423" cy="828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DED6C3A-EAFF-E5B2-F334-65FDDC42C5CD}"/>
              </a:ext>
            </a:extLst>
          </p:cNvPr>
          <p:cNvSpPr/>
          <p:nvPr/>
        </p:nvSpPr>
        <p:spPr bwMode="white">
          <a:xfrm>
            <a:off x="5465517" y="4319372"/>
            <a:ext cx="628363" cy="980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2C1BC21-8FDD-D7D8-9FA7-F1A20F6B8969}"/>
              </a:ext>
            </a:extLst>
          </p:cNvPr>
          <p:cNvSpPr/>
          <p:nvPr/>
        </p:nvSpPr>
        <p:spPr bwMode="white">
          <a:xfrm>
            <a:off x="10711401" y="4947833"/>
            <a:ext cx="1209123" cy="285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20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38430B-D924-81D3-B839-3D3092ABA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0" y="720000"/>
            <a:ext cx="11520000" cy="2674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F0E4BF-499B-7F0A-0AE4-BFC173602DC1}"/>
              </a:ext>
            </a:extLst>
          </p:cNvPr>
          <p:cNvSpPr/>
          <p:nvPr/>
        </p:nvSpPr>
        <p:spPr bwMode="white">
          <a:xfrm>
            <a:off x="7141801" y="1780339"/>
            <a:ext cx="199933" cy="210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30915D-D90D-81F3-3A2A-EEA27B6F342B}"/>
              </a:ext>
            </a:extLst>
          </p:cNvPr>
          <p:cNvSpPr/>
          <p:nvPr/>
        </p:nvSpPr>
        <p:spPr bwMode="white">
          <a:xfrm>
            <a:off x="8112908" y="1780339"/>
            <a:ext cx="199933" cy="210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D5EAA90-DDDB-07A1-A2D1-F49F3238B4D9}"/>
              </a:ext>
            </a:extLst>
          </p:cNvPr>
          <p:cNvSpPr/>
          <p:nvPr/>
        </p:nvSpPr>
        <p:spPr bwMode="white">
          <a:xfrm>
            <a:off x="4790198" y="2191101"/>
            <a:ext cx="1704198" cy="267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7486625-A566-BB12-E1C1-B0ED3DB9B1DA}"/>
              </a:ext>
            </a:extLst>
          </p:cNvPr>
          <p:cNvSpPr/>
          <p:nvPr/>
        </p:nvSpPr>
        <p:spPr bwMode="white">
          <a:xfrm>
            <a:off x="5618495" y="2659179"/>
            <a:ext cx="190413" cy="200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51CAC3A-C5CA-4227-094D-62595D37150C}"/>
              </a:ext>
            </a:extLst>
          </p:cNvPr>
          <p:cNvSpPr/>
          <p:nvPr/>
        </p:nvSpPr>
        <p:spPr bwMode="white">
          <a:xfrm>
            <a:off x="6589603" y="2649626"/>
            <a:ext cx="190413" cy="210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4E3CAD5-8D82-B4E7-6D80-60BCBC9F6DC7}"/>
              </a:ext>
            </a:extLst>
          </p:cNvPr>
          <p:cNvSpPr/>
          <p:nvPr/>
        </p:nvSpPr>
        <p:spPr bwMode="white">
          <a:xfrm>
            <a:off x="3124082" y="3060388"/>
            <a:ext cx="1161520" cy="267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60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7</cp:revision>
  <dcterms:created xsi:type="dcterms:W3CDTF">2023-08-06T03:37:12Z</dcterms:created>
  <dcterms:modified xsi:type="dcterms:W3CDTF">2023-08-11T17:27:19Z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