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3" r:id="rId5"/>
    <p:sldId id="262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21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712" y="1859532"/>
            <a:ext cx="3076575" cy="8382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5312" y="3048000"/>
            <a:ext cx="3381375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B801C24-9A3F-22A2-93B6-892BB37B9E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78" y="720000"/>
            <a:ext cx="11520000" cy="35455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1CEEA34-1710-79B9-EB96-795F831215C0}"/>
              </a:ext>
            </a:extLst>
          </p:cNvPr>
          <p:cNvSpPr/>
          <p:nvPr/>
        </p:nvSpPr>
        <p:spPr bwMode="white">
          <a:xfrm>
            <a:off x="7805673" y="1806546"/>
            <a:ext cx="304661" cy="2287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36AB4B4-5B9C-7698-4267-3E8C163B1F06}"/>
              </a:ext>
            </a:extLst>
          </p:cNvPr>
          <p:cNvSpPr/>
          <p:nvPr/>
        </p:nvSpPr>
        <p:spPr bwMode="white">
          <a:xfrm>
            <a:off x="5415987" y="2111541"/>
            <a:ext cx="304661" cy="2478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D6C5B19-B9BA-A45D-853E-5B7DD98B4398}"/>
              </a:ext>
            </a:extLst>
          </p:cNvPr>
          <p:cNvSpPr/>
          <p:nvPr/>
        </p:nvSpPr>
        <p:spPr bwMode="white">
          <a:xfrm>
            <a:off x="3159590" y="3226681"/>
            <a:ext cx="2979966" cy="2764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F00B929-C2F8-1F65-72A9-1BA44E4DA139}"/>
              </a:ext>
            </a:extLst>
          </p:cNvPr>
          <p:cNvSpPr/>
          <p:nvPr/>
        </p:nvSpPr>
        <p:spPr bwMode="white">
          <a:xfrm>
            <a:off x="2064714" y="3541208"/>
            <a:ext cx="3779702" cy="2764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732E361-0136-8CA3-DDE6-DAAC3E4263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22" y="720000"/>
            <a:ext cx="11520000" cy="42173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9AC4ECE-40AB-EE57-2C2A-14011FF7A632}"/>
              </a:ext>
            </a:extLst>
          </p:cNvPr>
          <p:cNvSpPr/>
          <p:nvPr/>
        </p:nvSpPr>
        <p:spPr bwMode="white">
          <a:xfrm>
            <a:off x="8568611" y="1359283"/>
            <a:ext cx="580760" cy="2099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48B423C-0559-3C4E-6AA1-E9571F222E71}"/>
              </a:ext>
            </a:extLst>
          </p:cNvPr>
          <p:cNvSpPr/>
          <p:nvPr/>
        </p:nvSpPr>
        <p:spPr bwMode="white">
          <a:xfrm>
            <a:off x="1351950" y="4593869"/>
            <a:ext cx="8206809" cy="2671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29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C227085-BDEA-1579-3D81-918624697A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22" y="720000"/>
            <a:ext cx="11520000" cy="33257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0266AA4-6E20-35AB-50F8-425D640878E9}"/>
              </a:ext>
            </a:extLst>
          </p:cNvPr>
          <p:cNvSpPr/>
          <p:nvPr/>
        </p:nvSpPr>
        <p:spPr bwMode="white">
          <a:xfrm>
            <a:off x="5226859" y="1825419"/>
            <a:ext cx="599801" cy="2668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BD77AC0-EFF7-078F-1CA6-3108423EBD95}"/>
              </a:ext>
            </a:extLst>
          </p:cNvPr>
          <p:cNvSpPr/>
          <p:nvPr/>
        </p:nvSpPr>
        <p:spPr bwMode="white">
          <a:xfrm>
            <a:off x="5369669" y="2292364"/>
            <a:ext cx="590280" cy="2668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CD184A4-E6ED-4FB0-E11E-823F4B29B962}"/>
              </a:ext>
            </a:extLst>
          </p:cNvPr>
          <p:cNvSpPr/>
          <p:nvPr/>
        </p:nvSpPr>
        <p:spPr bwMode="white">
          <a:xfrm>
            <a:off x="3570264" y="3226253"/>
            <a:ext cx="590280" cy="2668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28FEC93-F5FB-EC39-FFBF-0237543C3E7B}"/>
              </a:ext>
            </a:extLst>
          </p:cNvPr>
          <p:cNvSpPr/>
          <p:nvPr/>
        </p:nvSpPr>
        <p:spPr bwMode="white">
          <a:xfrm>
            <a:off x="7854561" y="3683668"/>
            <a:ext cx="1161520" cy="2668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img_16777215">
            <a:extLst>
              <a:ext uri="{FF2B5EF4-FFF2-40B4-BE49-F238E27FC236}">
                <a16:creationId xmlns:a16="http://schemas.microsoft.com/office/drawing/2014/main" id="{0363D11D-A29A-616E-2EFE-DA55037D96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22" y="4045788"/>
            <a:ext cx="11520000" cy="14762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AD80E6D-8F6F-5E1C-2EA2-6AEABCC5FAFB}"/>
              </a:ext>
            </a:extLst>
          </p:cNvPr>
          <p:cNvSpPr/>
          <p:nvPr/>
        </p:nvSpPr>
        <p:spPr bwMode="white">
          <a:xfrm>
            <a:off x="9787255" y="4198178"/>
            <a:ext cx="218975" cy="2190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326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8D93721-1DFD-8921-7367-B515A0AACF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01" y="720000"/>
            <a:ext cx="11520000" cy="32718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8B4B468-C0F5-BF9F-17FD-ADED74347988}"/>
              </a:ext>
            </a:extLst>
          </p:cNvPr>
          <p:cNvSpPr/>
          <p:nvPr/>
        </p:nvSpPr>
        <p:spPr bwMode="white">
          <a:xfrm>
            <a:off x="4826349" y="1797907"/>
            <a:ext cx="1428099" cy="2670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6F62E21-5732-4B13-560D-C793DA65C53E}"/>
              </a:ext>
            </a:extLst>
          </p:cNvPr>
          <p:cNvSpPr/>
          <p:nvPr/>
        </p:nvSpPr>
        <p:spPr bwMode="white">
          <a:xfrm>
            <a:off x="6901853" y="1797907"/>
            <a:ext cx="1428099" cy="2670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25C9187-40E1-FC66-7957-5BA0108BC922}"/>
              </a:ext>
            </a:extLst>
          </p:cNvPr>
          <p:cNvSpPr/>
          <p:nvPr/>
        </p:nvSpPr>
        <p:spPr bwMode="white">
          <a:xfrm>
            <a:off x="1770217" y="2723191"/>
            <a:ext cx="1152000" cy="2670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AAB85CD-F9BA-D34A-2F94-A73B5D3C6D8E}"/>
              </a:ext>
            </a:extLst>
          </p:cNvPr>
          <p:cNvSpPr/>
          <p:nvPr/>
        </p:nvSpPr>
        <p:spPr bwMode="white">
          <a:xfrm>
            <a:off x="3579143" y="2723191"/>
            <a:ext cx="1142479" cy="2670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1460459-A59D-EC52-0AE7-8A41E153E9AA}"/>
              </a:ext>
            </a:extLst>
          </p:cNvPr>
          <p:cNvSpPr/>
          <p:nvPr/>
        </p:nvSpPr>
        <p:spPr bwMode="white">
          <a:xfrm>
            <a:off x="5378548" y="2723191"/>
            <a:ext cx="1980296" cy="2670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15AB7B2-C3A9-71E6-C3A8-BD9681D3E631}"/>
              </a:ext>
            </a:extLst>
          </p:cNvPr>
          <p:cNvSpPr/>
          <p:nvPr/>
        </p:nvSpPr>
        <p:spPr bwMode="white">
          <a:xfrm>
            <a:off x="5369027" y="3658013"/>
            <a:ext cx="1980297" cy="2670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910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seeds</cp:lastModifiedBy>
  <cp:revision>5</cp:revision>
  <dcterms:created xsi:type="dcterms:W3CDTF">2023-08-06T03:37:12Z</dcterms:created>
  <dcterms:modified xsi:type="dcterms:W3CDTF">2023-08-11T17:10:39Z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