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0765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3057525"/>
            <a:ext cx="74104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9B475B-2B26-930D-27FD-7F59FDE9E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8" y="720000"/>
            <a:ext cx="11520000" cy="3139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A9B8B4-C9C4-436B-549C-3BB767077B0B}"/>
              </a:ext>
            </a:extLst>
          </p:cNvPr>
          <p:cNvSpPr/>
          <p:nvPr/>
        </p:nvSpPr>
        <p:spPr bwMode="white">
          <a:xfrm>
            <a:off x="4330631" y="1359285"/>
            <a:ext cx="580760" cy="25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268844-C193-8796-C914-1090239990FA}"/>
              </a:ext>
            </a:extLst>
          </p:cNvPr>
          <p:cNvSpPr/>
          <p:nvPr/>
        </p:nvSpPr>
        <p:spPr bwMode="white">
          <a:xfrm>
            <a:off x="8414995" y="1349744"/>
            <a:ext cx="1171041" cy="2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C3E456-018F-DE1D-15F1-19999D2101EB}"/>
              </a:ext>
            </a:extLst>
          </p:cNvPr>
          <p:cNvSpPr/>
          <p:nvPr/>
        </p:nvSpPr>
        <p:spPr bwMode="white">
          <a:xfrm>
            <a:off x="10262003" y="1359285"/>
            <a:ext cx="1161520" cy="25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EDAED6-2FF9-5199-97DA-11BCD9BD43E6}"/>
              </a:ext>
            </a:extLst>
          </p:cNvPr>
          <p:cNvSpPr/>
          <p:nvPr/>
        </p:nvSpPr>
        <p:spPr bwMode="white">
          <a:xfrm>
            <a:off x="998400" y="1884072"/>
            <a:ext cx="599801" cy="25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6FEA25-82AC-F436-D1D8-2BA95A8F7C22}"/>
              </a:ext>
            </a:extLst>
          </p:cNvPr>
          <p:cNvSpPr/>
          <p:nvPr/>
        </p:nvSpPr>
        <p:spPr bwMode="white">
          <a:xfrm>
            <a:off x="2950135" y="2399317"/>
            <a:ext cx="590280" cy="26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A7B3E6C-0FE8-9ED2-0B3E-DEC0860DEF1A}"/>
              </a:ext>
            </a:extLst>
          </p:cNvPr>
          <p:cNvSpPr/>
          <p:nvPr/>
        </p:nvSpPr>
        <p:spPr bwMode="white">
          <a:xfrm>
            <a:off x="5987226" y="2408859"/>
            <a:ext cx="599800" cy="25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2A84870-3DB2-DCDC-FC66-48477F74B7FC}"/>
              </a:ext>
            </a:extLst>
          </p:cNvPr>
          <p:cNvSpPr/>
          <p:nvPr/>
        </p:nvSpPr>
        <p:spPr bwMode="white">
          <a:xfrm>
            <a:off x="4187821" y="2933646"/>
            <a:ext cx="1152000" cy="26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6100D90-C17C-8F9E-8ED3-5E6698046BAB}"/>
              </a:ext>
            </a:extLst>
          </p:cNvPr>
          <p:cNvSpPr/>
          <p:nvPr/>
        </p:nvSpPr>
        <p:spPr bwMode="white">
          <a:xfrm>
            <a:off x="7653342" y="2933646"/>
            <a:ext cx="1152000" cy="26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E050D9B-27A0-7CC3-3D10-0FE1F20D2D52}"/>
              </a:ext>
            </a:extLst>
          </p:cNvPr>
          <p:cNvSpPr/>
          <p:nvPr/>
        </p:nvSpPr>
        <p:spPr bwMode="white">
          <a:xfrm>
            <a:off x="2674036" y="3458432"/>
            <a:ext cx="590280" cy="26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5166600-F6B7-D78B-9BCC-E5B7387D3F6A}"/>
              </a:ext>
            </a:extLst>
          </p:cNvPr>
          <p:cNvSpPr/>
          <p:nvPr/>
        </p:nvSpPr>
        <p:spPr bwMode="white">
          <a:xfrm>
            <a:off x="3911722" y="3458432"/>
            <a:ext cx="599801" cy="26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96C84A4-446D-0649-32B6-7D91697FD28B}"/>
              </a:ext>
            </a:extLst>
          </p:cNvPr>
          <p:cNvSpPr/>
          <p:nvPr/>
        </p:nvSpPr>
        <p:spPr bwMode="white">
          <a:xfrm>
            <a:off x="5158929" y="3458432"/>
            <a:ext cx="599801" cy="25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F8E3FD5-068D-32BC-A046-ED2DCB8705A8}"/>
              </a:ext>
            </a:extLst>
          </p:cNvPr>
          <p:cNvSpPr/>
          <p:nvPr/>
        </p:nvSpPr>
        <p:spPr bwMode="white">
          <a:xfrm>
            <a:off x="8900549" y="3458432"/>
            <a:ext cx="599800" cy="26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A461EE-924C-731B-4E97-E0629FB6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2641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6C36C0-84C8-2AB2-4F18-9A013F8484DA}"/>
              </a:ext>
            </a:extLst>
          </p:cNvPr>
          <p:cNvSpPr/>
          <p:nvPr/>
        </p:nvSpPr>
        <p:spPr bwMode="white">
          <a:xfrm>
            <a:off x="11243274" y="1378004"/>
            <a:ext cx="285619" cy="257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E132D8-62AF-4134-BA83-B5609B0D9374}"/>
              </a:ext>
            </a:extLst>
          </p:cNvPr>
          <p:cNvSpPr/>
          <p:nvPr/>
        </p:nvSpPr>
        <p:spPr bwMode="white">
          <a:xfrm>
            <a:off x="11243274" y="1902501"/>
            <a:ext cx="285619" cy="257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0EF946-DBBB-09D9-E49F-7554FBF4EEE2}"/>
              </a:ext>
            </a:extLst>
          </p:cNvPr>
          <p:cNvSpPr/>
          <p:nvPr/>
        </p:nvSpPr>
        <p:spPr bwMode="white">
          <a:xfrm>
            <a:off x="11243274" y="2426997"/>
            <a:ext cx="285619" cy="257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E57C7E-71D3-CDDF-D25E-A762B979B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720000"/>
            <a:ext cx="11520000" cy="4159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2C5FDC-5E51-EBCB-AF70-483699A4016A}"/>
              </a:ext>
            </a:extLst>
          </p:cNvPr>
          <p:cNvSpPr/>
          <p:nvPr/>
        </p:nvSpPr>
        <p:spPr bwMode="white">
          <a:xfrm>
            <a:off x="2561074" y="1464096"/>
            <a:ext cx="1647074" cy="27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854598-76E2-62CE-0CDE-D57C0212A31C}"/>
              </a:ext>
            </a:extLst>
          </p:cNvPr>
          <p:cNvSpPr/>
          <p:nvPr/>
        </p:nvSpPr>
        <p:spPr bwMode="white">
          <a:xfrm>
            <a:off x="5883784" y="1473636"/>
            <a:ext cx="1656595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A84B38-7A51-5ACD-F7C4-EF5696DF6AEA}"/>
              </a:ext>
            </a:extLst>
          </p:cNvPr>
          <p:cNvSpPr/>
          <p:nvPr/>
        </p:nvSpPr>
        <p:spPr bwMode="white">
          <a:xfrm>
            <a:off x="2161206" y="1883843"/>
            <a:ext cx="590280" cy="27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88677E-A2A8-38E4-B99F-89BC9B9605D0}"/>
              </a:ext>
            </a:extLst>
          </p:cNvPr>
          <p:cNvSpPr/>
          <p:nvPr/>
        </p:nvSpPr>
        <p:spPr bwMode="white">
          <a:xfrm>
            <a:off x="5455355" y="1883843"/>
            <a:ext cx="856859" cy="27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3E77D5-3EFD-00D6-C28A-CFF80E8BEAC9}"/>
              </a:ext>
            </a:extLst>
          </p:cNvPr>
          <p:cNvSpPr/>
          <p:nvPr/>
        </p:nvSpPr>
        <p:spPr bwMode="white">
          <a:xfrm>
            <a:off x="10434660" y="2398987"/>
            <a:ext cx="856859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E05068-F66C-F1D9-F709-74139F2246AB}"/>
              </a:ext>
            </a:extLst>
          </p:cNvPr>
          <p:cNvSpPr/>
          <p:nvPr/>
        </p:nvSpPr>
        <p:spPr bwMode="white">
          <a:xfrm>
            <a:off x="866396" y="2408526"/>
            <a:ext cx="342743" cy="1068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2316C84-60C8-8537-21A9-D693E0537224}"/>
              </a:ext>
            </a:extLst>
          </p:cNvPr>
          <p:cNvSpPr/>
          <p:nvPr/>
        </p:nvSpPr>
        <p:spPr bwMode="white">
          <a:xfrm>
            <a:off x="8663817" y="2790114"/>
            <a:ext cx="2713388" cy="27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98E4457-0D00-F3AB-50CD-8F02F3741A6A}"/>
              </a:ext>
            </a:extLst>
          </p:cNvPr>
          <p:cNvSpPr/>
          <p:nvPr/>
        </p:nvSpPr>
        <p:spPr bwMode="white">
          <a:xfrm>
            <a:off x="8663817" y="3200321"/>
            <a:ext cx="1913652" cy="27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7E1283C-9EE0-0C17-C729-EF0790380027}"/>
              </a:ext>
            </a:extLst>
          </p:cNvPr>
          <p:cNvSpPr/>
          <p:nvPr/>
        </p:nvSpPr>
        <p:spPr bwMode="white">
          <a:xfrm>
            <a:off x="2561074" y="3763164"/>
            <a:ext cx="1647074" cy="27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1F991C2-13BE-61B9-A7B6-3FF834FAB21F}"/>
              </a:ext>
            </a:extLst>
          </p:cNvPr>
          <p:cNvSpPr/>
          <p:nvPr/>
        </p:nvSpPr>
        <p:spPr bwMode="white">
          <a:xfrm>
            <a:off x="5921867" y="3763164"/>
            <a:ext cx="1647074" cy="27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D7350AE-9A66-C08B-2B37-0EFDE6DA9BCF}"/>
              </a:ext>
            </a:extLst>
          </p:cNvPr>
          <p:cNvSpPr/>
          <p:nvPr/>
        </p:nvSpPr>
        <p:spPr bwMode="white">
          <a:xfrm>
            <a:off x="2132644" y="4173371"/>
            <a:ext cx="1380495" cy="27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E18EDD1-39AF-CAD1-AA28-273E5B881602}"/>
              </a:ext>
            </a:extLst>
          </p:cNvPr>
          <p:cNvSpPr/>
          <p:nvPr/>
        </p:nvSpPr>
        <p:spPr bwMode="white">
          <a:xfrm>
            <a:off x="5464875" y="4182910"/>
            <a:ext cx="866380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F78754-7310-D70D-CD38-FE60EAFAD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720000"/>
            <a:ext cx="11520000" cy="2094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4DB22E-8055-1EEB-AA6C-8F51AC68457F}"/>
              </a:ext>
            </a:extLst>
          </p:cNvPr>
          <p:cNvSpPr/>
          <p:nvPr/>
        </p:nvSpPr>
        <p:spPr bwMode="white">
          <a:xfrm>
            <a:off x="1466198" y="1351119"/>
            <a:ext cx="323702" cy="258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E3362B-8D94-02E0-8252-8837B2F7E477}"/>
              </a:ext>
            </a:extLst>
          </p:cNvPr>
          <p:cNvSpPr/>
          <p:nvPr/>
        </p:nvSpPr>
        <p:spPr bwMode="white">
          <a:xfrm>
            <a:off x="4236710" y="1351119"/>
            <a:ext cx="323702" cy="258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66A44E-DA3F-1055-7198-0C40BE79E48A}"/>
              </a:ext>
            </a:extLst>
          </p:cNvPr>
          <p:cNvSpPr/>
          <p:nvPr/>
        </p:nvSpPr>
        <p:spPr bwMode="white">
          <a:xfrm>
            <a:off x="7283322" y="1341556"/>
            <a:ext cx="314181" cy="26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3AB0B0-1D80-72CA-FD8E-29E3B0B7526D}"/>
              </a:ext>
            </a:extLst>
          </p:cNvPr>
          <p:cNvSpPr/>
          <p:nvPr/>
        </p:nvSpPr>
        <p:spPr bwMode="white">
          <a:xfrm>
            <a:off x="10053834" y="1360681"/>
            <a:ext cx="314181" cy="24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8CE684-3F19-0728-5DCC-F309E09FB9A9}"/>
              </a:ext>
            </a:extLst>
          </p:cNvPr>
          <p:cNvSpPr/>
          <p:nvPr/>
        </p:nvSpPr>
        <p:spPr bwMode="white">
          <a:xfrm>
            <a:off x="1466198" y="1867489"/>
            <a:ext cx="323702" cy="26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1A78AF-434A-C123-E333-2F859FCD2782}"/>
              </a:ext>
            </a:extLst>
          </p:cNvPr>
          <p:cNvSpPr/>
          <p:nvPr/>
        </p:nvSpPr>
        <p:spPr bwMode="white">
          <a:xfrm>
            <a:off x="3970131" y="1867489"/>
            <a:ext cx="314181" cy="258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5CF31B5-382F-EDD1-1A7C-0C78D824BB2C}"/>
              </a:ext>
            </a:extLst>
          </p:cNvPr>
          <p:cNvSpPr/>
          <p:nvPr/>
        </p:nvSpPr>
        <p:spPr bwMode="white">
          <a:xfrm>
            <a:off x="4798429" y="1867489"/>
            <a:ext cx="314181" cy="258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0381506-A71B-12CB-93A8-12DCD992849B}"/>
              </a:ext>
            </a:extLst>
          </p:cNvPr>
          <p:cNvSpPr/>
          <p:nvPr/>
        </p:nvSpPr>
        <p:spPr bwMode="white">
          <a:xfrm>
            <a:off x="7283322" y="1867489"/>
            <a:ext cx="323702" cy="26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2C8AF68-D54B-72CB-ED4A-091E9E4B05E4}"/>
              </a:ext>
            </a:extLst>
          </p:cNvPr>
          <p:cNvSpPr/>
          <p:nvPr/>
        </p:nvSpPr>
        <p:spPr bwMode="white">
          <a:xfrm>
            <a:off x="10329933" y="1877051"/>
            <a:ext cx="323702" cy="258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7404849-F8A8-6E8E-FA8F-32A6C8B9F11F}"/>
              </a:ext>
            </a:extLst>
          </p:cNvPr>
          <p:cNvSpPr/>
          <p:nvPr/>
        </p:nvSpPr>
        <p:spPr bwMode="white">
          <a:xfrm>
            <a:off x="913999" y="2402984"/>
            <a:ext cx="323702" cy="258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BA13636-BAAD-B7D8-3F6A-AE874BE3E9AB}"/>
              </a:ext>
            </a:extLst>
          </p:cNvPr>
          <p:cNvSpPr/>
          <p:nvPr/>
        </p:nvSpPr>
        <p:spPr bwMode="white">
          <a:xfrm>
            <a:off x="3398892" y="2393422"/>
            <a:ext cx="333223" cy="26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37C138A-ED6A-7342-228D-ED90EC510F92}"/>
              </a:ext>
            </a:extLst>
          </p:cNvPr>
          <p:cNvSpPr/>
          <p:nvPr/>
        </p:nvSpPr>
        <p:spPr bwMode="white">
          <a:xfrm>
            <a:off x="4236710" y="2393422"/>
            <a:ext cx="323702" cy="26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9D34F50-57BC-A236-3302-E68D2547E4B0}"/>
              </a:ext>
            </a:extLst>
          </p:cNvPr>
          <p:cNvSpPr/>
          <p:nvPr/>
        </p:nvSpPr>
        <p:spPr bwMode="white">
          <a:xfrm>
            <a:off x="6731123" y="2412547"/>
            <a:ext cx="314181" cy="23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6807BC1-52D7-8685-2D7C-954F41463C5A}"/>
              </a:ext>
            </a:extLst>
          </p:cNvPr>
          <p:cNvSpPr/>
          <p:nvPr/>
        </p:nvSpPr>
        <p:spPr bwMode="white">
          <a:xfrm>
            <a:off x="10339454" y="2393422"/>
            <a:ext cx="314181" cy="26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95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F35389-3BE8-C4AC-F75C-44DB289DB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4" y="720000"/>
            <a:ext cx="11520000" cy="3089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994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2023-08-11T17:11:47Z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