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8C2E11-C16E-6E9D-2B2B-81BFCBB69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720000"/>
            <a:ext cx="11520000" cy="2007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F21C1D6-5D15-1292-99CE-4CC332CF937B}"/>
              </a:ext>
            </a:extLst>
          </p:cNvPr>
          <p:cNvSpPr/>
          <p:nvPr/>
        </p:nvSpPr>
        <p:spPr bwMode="white">
          <a:xfrm>
            <a:off x="5016762" y="863363"/>
            <a:ext cx="1152000" cy="26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B6CA46-C834-3897-784C-F9B2C9EF5A7E}"/>
              </a:ext>
            </a:extLst>
          </p:cNvPr>
          <p:cNvSpPr/>
          <p:nvPr/>
        </p:nvSpPr>
        <p:spPr bwMode="white">
          <a:xfrm>
            <a:off x="6816167" y="863363"/>
            <a:ext cx="1152000" cy="26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BD288A0-A33D-65E8-2B75-9E471B55439D}"/>
              </a:ext>
            </a:extLst>
          </p:cNvPr>
          <p:cNvSpPr/>
          <p:nvPr/>
        </p:nvSpPr>
        <p:spPr bwMode="white">
          <a:xfrm>
            <a:off x="2379539" y="1379470"/>
            <a:ext cx="1152000" cy="258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29BF0AD-741A-E317-DB01-04598A6A7D67}"/>
              </a:ext>
            </a:extLst>
          </p:cNvPr>
          <p:cNvSpPr/>
          <p:nvPr/>
        </p:nvSpPr>
        <p:spPr bwMode="white">
          <a:xfrm>
            <a:off x="4588333" y="1876462"/>
            <a:ext cx="599801" cy="26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59DF46-728A-AC77-46BB-6CDF3F65D4B8}"/>
              </a:ext>
            </a:extLst>
          </p:cNvPr>
          <p:cNvSpPr/>
          <p:nvPr/>
        </p:nvSpPr>
        <p:spPr bwMode="white">
          <a:xfrm>
            <a:off x="8891672" y="1895577"/>
            <a:ext cx="590280" cy="210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98CE828F-524D-A31C-0F12-ABEEDB58A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1" y="2727084"/>
            <a:ext cx="11520000" cy="3035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D799352-D144-7363-F12E-28E15C595FA0}"/>
              </a:ext>
            </a:extLst>
          </p:cNvPr>
          <p:cNvSpPr/>
          <p:nvPr/>
        </p:nvSpPr>
        <p:spPr bwMode="white">
          <a:xfrm>
            <a:off x="5711771" y="2879813"/>
            <a:ext cx="3713057" cy="27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FC7A0D-BFF1-E677-3BFB-E8ED72F65694}"/>
              </a:ext>
            </a:extLst>
          </p:cNvPr>
          <p:cNvSpPr/>
          <p:nvPr/>
        </p:nvSpPr>
        <p:spPr bwMode="white">
          <a:xfrm>
            <a:off x="1275143" y="3385731"/>
            <a:ext cx="3389355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D5EB900-0EDB-DFF9-FFE8-C59CD5580103}"/>
              </a:ext>
            </a:extLst>
          </p:cNvPr>
          <p:cNvSpPr/>
          <p:nvPr/>
        </p:nvSpPr>
        <p:spPr bwMode="white">
          <a:xfrm>
            <a:off x="6787605" y="3385731"/>
            <a:ext cx="1180561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1A3B949-3003-36B1-B41C-A6D202DCD4F4}"/>
              </a:ext>
            </a:extLst>
          </p:cNvPr>
          <p:cNvSpPr/>
          <p:nvPr/>
        </p:nvSpPr>
        <p:spPr bwMode="white">
          <a:xfrm>
            <a:off x="1008564" y="3891649"/>
            <a:ext cx="9035106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6707320-478B-4F6D-4183-63F96354A8BC}"/>
              </a:ext>
            </a:extLst>
          </p:cNvPr>
          <p:cNvSpPr/>
          <p:nvPr/>
        </p:nvSpPr>
        <p:spPr bwMode="white">
          <a:xfrm>
            <a:off x="5159572" y="4397567"/>
            <a:ext cx="590280" cy="27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FA67355-3A5D-0657-9950-39A46812C8A0}"/>
              </a:ext>
            </a:extLst>
          </p:cNvPr>
          <p:cNvSpPr/>
          <p:nvPr/>
        </p:nvSpPr>
        <p:spPr bwMode="white">
          <a:xfrm>
            <a:off x="6540068" y="4397567"/>
            <a:ext cx="599801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1FD37C6-C12F-1ACD-52A2-BAEE25F78BEE}"/>
              </a:ext>
            </a:extLst>
          </p:cNvPr>
          <p:cNvSpPr/>
          <p:nvPr/>
        </p:nvSpPr>
        <p:spPr bwMode="white">
          <a:xfrm>
            <a:off x="9462911" y="4397567"/>
            <a:ext cx="2475372" cy="27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639B45C-7EC7-AD37-496B-74E506A3639A}"/>
              </a:ext>
            </a:extLst>
          </p:cNvPr>
          <p:cNvSpPr/>
          <p:nvPr/>
        </p:nvSpPr>
        <p:spPr bwMode="white">
          <a:xfrm>
            <a:off x="722944" y="4903485"/>
            <a:ext cx="2532495" cy="267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1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076575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237" y="3117895"/>
            <a:ext cx="7629525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B43579-8BF3-EC66-D5EF-086AEB4FF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" y="720000"/>
            <a:ext cx="11520000" cy="3690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A79E036-1C7C-3223-E6A6-BD1CFE31DBF7}"/>
              </a:ext>
            </a:extLst>
          </p:cNvPr>
          <p:cNvSpPr/>
          <p:nvPr/>
        </p:nvSpPr>
        <p:spPr bwMode="white">
          <a:xfrm>
            <a:off x="8664606" y="1420427"/>
            <a:ext cx="2698812" cy="3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A79E036-1C7C-3223-E6A6-BD1CFE31DBF7}"/>
              </a:ext>
            </a:extLst>
          </p:cNvPr>
          <p:cNvSpPr/>
          <p:nvPr/>
        </p:nvSpPr>
        <p:spPr bwMode="white">
          <a:xfrm>
            <a:off x="7901126" y="1864310"/>
            <a:ext cx="763480" cy="3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B1A451-35DD-C56C-741E-B5992BC8E8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720000"/>
            <a:ext cx="11520000" cy="3234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6452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03FA48-0822-CE43-089D-4EDDA5CE55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9" y="720000"/>
            <a:ext cx="11520000" cy="3806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EEF7007-66A3-66A7-22B7-857EC7204F62}"/>
              </a:ext>
            </a:extLst>
          </p:cNvPr>
          <p:cNvSpPr/>
          <p:nvPr/>
        </p:nvSpPr>
        <p:spPr bwMode="white">
          <a:xfrm>
            <a:off x="8546254" y="1030462"/>
            <a:ext cx="2897063" cy="274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EC8662-B620-9665-6EEB-8345D592AEDA}"/>
              </a:ext>
            </a:extLst>
          </p:cNvPr>
          <p:cNvSpPr/>
          <p:nvPr/>
        </p:nvSpPr>
        <p:spPr bwMode="white">
          <a:xfrm>
            <a:off x="6120517" y="3706306"/>
            <a:ext cx="1142479" cy="267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540CFDD-3028-ED94-8D1D-419E4D259997}"/>
              </a:ext>
            </a:extLst>
          </p:cNvPr>
          <p:cNvSpPr/>
          <p:nvPr/>
        </p:nvSpPr>
        <p:spPr bwMode="white">
          <a:xfrm>
            <a:off x="3359525" y="4183352"/>
            <a:ext cx="1142479" cy="257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EEF7007-66A3-66A7-22B7-857EC7204F62}"/>
              </a:ext>
            </a:extLst>
          </p:cNvPr>
          <p:cNvSpPr/>
          <p:nvPr/>
        </p:nvSpPr>
        <p:spPr bwMode="white">
          <a:xfrm>
            <a:off x="7960329" y="1447061"/>
            <a:ext cx="1769597" cy="30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4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D6DFEB-E6F7-2C0F-FB69-3C7C41878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1" y="720000"/>
            <a:ext cx="11520000" cy="45200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3D635F8-5333-5902-9885-DF1E64805D05}"/>
              </a:ext>
            </a:extLst>
          </p:cNvPr>
          <p:cNvSpPr/>
          <p:nvPr/>
        </p:nvSpPr>
        <p:spPr bwMode="white">
          <a:xfrm>
            <a:off x="2018395" y="1549636"/>
            <a:ext cx="885421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0CBFE7-70C4-DC77-0B84-C54D778185C5}"/>
              </a:ext>
            </a:extLst>
          </p:cNvPr>
          <p:cNvSpPr/>
          <p:nvPr/>
        </p:nvSpPr>
        <p:spPr bwMode="white">
          <a:xfrm>
            <a:off x="5350626" y="1559172"/>
            <a:ext cx="1428099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E479DB9-38E9-32C7-1AC8-CA84D2C504F7}"/>
              </a:ext>
            </a:extLst>
          </p:cNvPr>
          <p:cNvSpPr/>
          <p:nvPr/>
        </p:nvSpPr>
        <p:spPr bwMode="white">
          <a:xfrm>
            <a:off x="9158891" y="1559172"/>
            <a:ext cx="1294810" cy="257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E9528B-ACD5-C1A4-702C-63DB96B4EF70}"/>
              </a:ext>
            </a:extLst>
          </p:cNvPr>
          <p:cNvSpPr/>
          <p:nvPr/>
        </p:nvSpPr>
        <p:spPr bwMode="white">
          <a:xfrm>
            <a:off x="7264279" y="2283911"/>
            <a:ext cx="742611" cy="247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EA7B9CA-D478-A4CE-FD9F-7EEE42137873}"/>
              </a:ext>
            </a:extLst>
          </p:cNvPr>
          <p:cNvSpPr/>
          <p:nvPr/>
        </p:nvSpPr>
        <p:spPr bwMode="white">
          <a:xfrm>
            <a:off x="10834527" y="2283911"/>
            <a:ext cx="733090" cy="247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5F2DE7D-9DC0-31A7-29BF-2F4C1BC12017}"/>
              </a:ext>
            </a:extLst>
          </p:cNvPr>
          <p:cNvSpPr/>
          <p:nvPr/>
        </p:nvSpPr>
        <p:spPr bwMode="white">
          <a:xfrm>
            <a:off x="7083387" y="2732105"/>
            <a:ext cx="4846016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DD7C3F-0A9F-2BF9-FE77-CA3BAE2BEA7C}"/>
              </a:ext>
            </a:extLst>
          </p:cNvPr>
          <p:cNvSpPr/>
          <p:nvPr/>
        </p:nvSpPr>
        <p:spPr bwMode="white">
          <a:xfrm>
            <a:off x="714064" y="3208908"/>
            <a:ext cx="1152000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B1DB0E5-0931-C0C5-42C9-1842A8033507}"/>
              </a:ext>
            </a:extLst>
          </p:cNvPr>
          <p:cNvSpPr/>
          <p:nvPr/>
        </p:nvSpPr>
        <p:spPr bwMode="white">
          <a:xfrm>
            <a:off x="5207816" y="3828751"/>
            <a:ext cx="323702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D12A356-F3A8-B84A-5D57-04F62E8E3F5C}"/>
              </a:ext>
            </a:extLst>
          </p:cNvPr>
          <p:cNvSpPr/>
          <p:nvPr/>
        </p:nvSpPr>
        <p:spPr bwMode="white">
          <a:xfrm>
            <a:off x="6178924" y="3828751"/>
            <a:ext cx="323702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515F3D1-EF65-AA38-2E5E-4CCAAA7D88EA}"/>
              </a:ext>
            </a:extLst>
          </p:cNvPr>
          <p:cNvSpPr/>
          <p:nvPr/>
        </p:nvSpPr>
        <p:spPr bwMode="white">
          <a:xfrm>
            <a:off x="7150031" y="3828751"/>
            <a:ext cx="323702" cy="2670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1CD942-40DB-3495-0A04-56CB70BB5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1" y="720000"/>
            <a:ext cx="11520000" cy="3993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167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8DAA47-A170-3C3C-417E-2094C6470E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9" y="720000"/>
            <a:ext cx="11520000" cy="3043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011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104521-7C34-37CD-0FDF-BA3425994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00" y="720000"/>
            <a:ext cx="11520000" cy="4524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AE20AFE-A277-2264-2E3B-177E1E144AB4}"/>
              </a:ext>
            </a:extLst>
          </p:cNvPr>
          <p:cNvSpPr/>
          <p:nvPr/>
        </p:nvSpPr>
        <p:spPr bwMode="white">
          <a:xfrm>
            <a:off x="8007656" y="976543"/>
            <a:ext cx="3533313" cy="3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E20AFE-A277-2264-2E3B-177E1E144AB4}"/>
              </a:ext>
            </a:extLst>
          </p:cNvPr>
          <p:cNvSpPr/>
          <p:nvPr/>
        </p:nvSpPr>
        <p:spPr bwMode="white">
          <a:xfrm>
            <a:off x="7936635" y="1384006"/>
            <a:ext cx="3533313" cy="3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E20AFE-A277-2264-2E3B-177E1E144AB4}"/>
              </a:ext>
            </a:extLst>
          </p:cNvPr>
          <p:cNvSpPr/>
          <p:nvPr/>
        </p:nvSpPr>
        <p:spPr bwMode="white">
          <a:xfrm>
            <a:off x="7956453" y="1791469"/>
            <a:ext cx="3533313" cy="3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AE20AFE-A277-2264-2E3B-177E1E144AB4}"/>
              </a:ext>
            </a:extLst>
          </p:cNvPr>
          <p:cNvSpPr/>
          <p:nvPr/>
        </p:nvSpPr>
        <p:spPr bwMode="white">
          <a:xfrm>
            <a:off x="7956452" y="2198932"/>
            <a:ext cx="3533313" cy="3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AE20AFE-A277-2264-2E3B-177E1E144AB4}"/>
              </a:ext>
            </a:extLst>
          </p:cNvPr>
          <p:cNvSpPr/>
          <p:nvPr/>
        </p:nvSpPr>
        <p:spPr bwMode="white">
          <a:xfrm>
            <a:off x="7976271" y="2606395"/>
            <a:ext cx="3533313" cy="3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AE20AFE-A277-2264-2E3B-177E1E144AB4}"/>
              </a:ext>
            </a:extLst>
          </p:cNvPr>
          <p:cNvSpPr/>
          <p:nvPr/>
        </p:nvSpPr>
        <p:spPr bwMode="white">
          <a:xfrm>
            <a:off x="7976271" y="3049370"/>
            <a:ext cx="2135393" cy="301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5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2023-08-11T17:14:19Z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