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712" y="1859532"/>
            <a:ext cx="3076575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137" y="3100387"/>
            <a:ext cx="6181725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DBF61F-A5BB-6B8A-8289-4B46CCF8FC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8" y="720000"/>
            <a:ext cx="11520000" cy="3582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E188DE1-0A10-B6AC-45B6-3BE52113B76E}"/>
              </a:ext>
            </a:extLst>
          </p:cNvPr>
          <p:cNvSpPr/>
          <p:nvPr/>
        </p:nvSpPr>
        <p:spPr bwMode="white">
          <a:xfrm>
            <a:off x="10897662" y="629474"/>
            <a:ext cx="993656" cy="362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36D7563-D4DF-DB85-2B42-C527BDCBCA98}"/>
              </a:ext>
            </a:extLst>
          </p:cNvPr>
          <p:cNvSpPr/>
          <p:nvPr/>
        </p:nvSpPr>
        <p:spPr bwMode="white">
          <a:xfrm>
            <a:off x="4941235" y="891521"/>
            <a:ext cx="209454" cy="200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C051106-E126-3909-1D87-7C3D11388AF4}"/>
              </a:ext>
            </a:extLst>
          </p:cNvPr>
          <p:cNvSpPr/>
          <p:nvPr/>
        </p:nvSpPr>
        <p:spPr bwMode="white">
          <a:xfrm>
            <a:off x="1904144" y="2930721"/>
            <a:ext cx="599801" cy="266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7F526EB-6612-7A26-CF62-CCECD28C4907}"/>
              </a:ext>
            </a:extLst>
          </p:cNvPr>
          <p:cNvSpPr/>
          <p:nvPr/>
        </p:nvSpPr>
        <p:spPr bwMode="white">
          <a:xfrm>
            <a:off x="7311879" y="2940250"/>
            <a:ext cx="599802" cy="247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4382339-DF70-47C2-60AB-B14A011738B1}"/>
              </a:ext>
            </a:extLst>
          </p:cNvPr>
          <p:cNvSpPr/>
          <p:nvPr/>
        </p:nvSpPr>
        <p:spPr bwMode="white">
          <a:xfrm>
            <a:off x="2589632" y="3426228"/>
            <a:ext cx="323702" cy="257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7980C43-1359-0812-0215-25B009FA5ED5}"/>
              </a:ext>
            </a:extLst>
          </p:cNvPr>
          <p:cNvSpPr/>
          <p:nvPr/>
        </p:nvSpPr>
        <p:spPr bwMode="white">
          <a:xfrm>
            <a:off x="2180243" y="3931264"/>
            <a:ext cx="590280" cy="257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0DEF6C9-FD55-A2F0-B2B7-B186CB6C3501}"/>
              </a:ext>
            </a:extLst>
          </p:cNvPr>
          <p:cNvSpPr/>
          <p:nvPr/>
        </p:nvSpPr>
        <p:spPr bwMode="white">
          <a:xfrm>
            <a:off x="5645764" y="3931264"/>
            <a:ext cx="323702" cy="257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B7D91A-E414-B275-2A97-2C70226D5B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" y="720000"/>
            <a:ext cx="11520000" cy="3516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7F5934E-FB3A-4B24-EF32-66166C7752E7}"/>
              </a:ext>
            </a:extLst>
          </p:cNvPr>
          <p:cNvSpPr/>
          <p:nvPr/>
        </p:nvSpPr>
        <p:spPr bwMode="white">
          <a:xfrm>
            <a:off x="1342430" y="1882651"/>
            <a:ext cx="4617520" cy="266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D410DA4-C6A1-7245-9FD9-850A6E153D62}"/>
              </a:ext>
            </a:extLst>
          </p:cNvPr>
          <p:cNvSpPr/>
          <p:nvPr/>
        </p:nvSpPr>
        <p:spPr bwMode="white">
          <a:xfrm>
            <a:off x="5217339" y="2873764"/>
            <a:ext cx="1161520" cy="257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939D9D9-1978-A7CF-77E2-E384CB3C2C40}"/>
              </a:ext>
            </a:extLst>
          </p:cNvPr>
          <p:cNvSpPr/>
          <p:nvPr/>
        </p:nvSpPr>
        <p:spPr bwMode="white">
          <a:xfrm>
            <a:off x="10672678" y="2873764"/>
            <a:ext cx="1256727" cy="257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8C49156-A5AF-2A46-A75C-EA19D824719D}"/>
              </a:ext>
            </a:extLst>
          </p:cNvPr>
          <p:cNvSpPr/>
          <p:nvPr/>
        </p:nvSpPr>
        <p:spPr bwMode="white">
          <a:xfrm>
            <a:off x="1485240" y="3369320"/>
            <a:ext cx="2265917" cy="266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575DCF7-A232-5FB3-12A6-EEBEA10BF8D6}"/>
              </a:ext>
            </a:extLst>
          </p:cNvPr>
          <p:cNvSpPr/>
          <p:nvPr/>
        </p:nvSpPr>
        <p:spPr bwMode="white">
          <a:xfrm>
            <a:off x="4674661" y="3864876"/>
            <a:ext cx="3370314" cy="266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78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72AC99-7B38-95C0-F581-C8F203B48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2" y="720000"/>
            <a:ext cx="11520000" cy="3023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669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g_16777215">
            <a:extLst>
              <a:ext uri="{FF2B5EF4-FFF2-40B4-BE49-F238E27FC236}">
                <a16:creationId xmlns:a16="http://schemas.microsoft.com/office/drawing/2014/main" id="{7FB34F3B-2C71-B3A6-3EE0-5EBE19609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1" y="720000"/>
            <a:ext cx="11520000" cy="2977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C54DC8F-991D-E04B-7EBE-8165F552245B}"/>
              </a:ext>
            </a:extLst>
          </p:cNvPr>
          <p:cNvSpPr/>
          <p:nvPr/>
        </p:nvSpPr>
        <p:spPr bwMode="white">
          <a:xfrm>
            <a:off x="7113881" y="863146"/>
            <a:ext cx="228496" cy="219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03176CC-5290-2782-BFB3-8F539F5B4BD3}"/>
              </a:ext>
            </a:extLst>
          </p:cNvPr>
          <p:cNvSpPr/>
          <p:nvPr/>
        </p:nvSpPr>
        <p:spPr bwMode="white">
          <a:xfrm>
            <a:off x="4076790" y="1865173"/>
            <a:ext cx="209454" cy="209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1F285A9-E3E9-B1CC-9AC4-6D12C80E9B4B}"/>
              </a:ext>
            </a:extLst>
          </p:cNvPr>
          <p:cNvSpPr/>
          <p:nvPr/>
        </p:nvSpPr>
        <p:spPr bwMode="white">
          <a:xfrm>
            <a:off x="4305286" y="2829028"/>
            <a:ext cx="580760" cy="267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70283AD-1299-9AA2-6719-1B1B224C0D78}"/>
              </a:ext>
            </a:extLst>
          </p:cNvPr>
          <p:cNvSpPr/>
          <p:nvPr/>
        </p:nvSpPr>
        <p:spPr bwMode="white">
          <a:xfrm>
            <a:off x="9284591" y="2838571"/>
            <a:ext cx="1171041" cy="257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26AD1A0-E111-4A9A-F21A-A00F5AE2B3C1}"/>
              </a:ext>
            </a:extLst>
          </p:cNvPr>
          <p:cNvSpPr/>
          <p:nvPr/>
        </p:nvSpPr>
        <p:spPr bwMode="white">
          <a:xfrm>
            <a:off x="8027864" y="3325269"/>
            <a:ext cx="1704198" cy="276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45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D42FFE-5746-35B5-E70B-9C44C52D6E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0" y="720000"/>
            <a:ext cx="11520000" cy="2902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979E493-8D6B-F4F1-C994-C4CC14924392}"/>
              </a:ext>
            </a:extLst>
          </p:cNvPr>
          <p:cNvSpPr/>
          <p:nvPr/>
        </p:nvSpPr>
        <p:spPr bwMode="white">
          <a:xfrm>
            <a:off x="10196001" y="872779"/>
            <a:ext cx="228496" cy="200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68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5</cp:revision>
  <dcterms:created xsi:type="dcterms:W3CDTF">2023-08-06T03:37:12Z</dcterms:created>
  <dcterms:modified xsi:type="dcterms:W3CDTF">2023-08-11T16:59:25Z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