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3090862"/>
            <a:ext cx="3848100" cy="676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712" y="1859532"/>
            <a:ext cx="3133725" cy="866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040DAE-B5FC-A3D2-7504-17274D64B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" y="720000"/>
            <a:ext cx="11520000" cy="2309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725603-BE60-73BC-07DF-C34D0A4281DA}"/>
              </a:ext>
            </a:extLst>
          </p:cNvPr>
          <p:cNvSpPr/>
          <p:nvPr/>
        </p:nvSpPr>
        <p:spPr bwMode="white">
          <a:xfrm>
            <a:off x="9167128" y="1426304"/>
            <a:ext cx="1132958" cy="276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7786BA-F603-EA80-3052-257EC29831F5}"/>
              </a:ext>
            </a:extLst>
          </p:cNvPr>
          <p:cNvSpPr/>
          <p:nvPr/>
        </p:nvSpPr>
        <p:spPr bwMode="white">
          <a:xfrm>
            <a:off x="4825707" y="2571662"/>
            <a:ext cx="1123438" cy="276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53BD2A-7275-C829-353A-DDBC8FEFB987}"/>
              </a:ext>
            </a:extLst>
          </p:cNvPr>
          <p:cNvSpPr/>
          <p:nvPr/>
        </p:nvSpPr>
        <p:spPr bwMode="white">
          <a:xfrm>
            <a:off x="6434698" y="2571662"/>
            <a:ext cx="1113917" cy="276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51832E-6427-AE47-1EE5-86E17A12C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3964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61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FA6C71-E13F-2B98-33EE-B44BE0432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3" y="720000"/>
            <a:ext cx="11520000" cy="365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63D359-7A14-5724-D215-6C0D97A6A28D}"/>
              </a:ext>
            </a:extLst>
          </p:cNvPr>
          <p:cNvSpPr/>
          <p:nvPr/>
        </p:nvSpPr>
        <p:spPr bwMode="white">
          <a:xfrm>
            <a:off x="2656922" y="815248"/>
            <a:ext cx="856859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FA980A-A560-6215-F743-F2396D966CF4}"/>
              </a:ext>
            </a:extLst>
          </p:cNvPr>
          <p:cNvSpPr/>
          <p:nvPr/>
        </p:nvSpPr>
        <p:spPr bwMode="white">
          <a:xfrm>
            <a:off x="4323038" y="1253390"/>
            <a:ext cx="580760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3CC602-406A-CD6A-D2F8-AC170E9A2E1B}"/>
              </a:ext>
            </a:extLst>
          </p:cNvPr>
          <p:cNvSpPr/>
          <p:nvPr/>
        </p:nvSpPr>
        <p:spPr bwMode="white">
          <a:xfrm>
            <a:off x="8892955" y="1243866"/>
            <a:ext cx="2561057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4CBAE6-8BF1-4983-E0E4-D5C94B14B50D}"/>
              </a:ext>
            </a:extLst>
          </p:cNvPr>
          <p:cNvSpPr/>
          <p:nvPr/>
        </p:nvSpPr>
        <p:spPr bwMode="white">
          <a:xfrm>
            <a:off x="705186" y="1672483"/>
            <a:ext cx="7102413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B78DFC-02A2-2239-BE23-F784B9245FB9}"/>
              </a:ext>
            </a:extLst>
          </p:cNvPr>
          <p:cNvSpPr/>
          <p:nvPr/>
        </p:nvSpPr>
        <p:spPr bwMode="white">
          <a:xfrm>
            <a:off x="3218641" y="2720215"/>
            <a:ext cx="599801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C4CA2A-AB8D-7412-4B37-0119942A8A07}"/>
              </a:ext>
            </a:extLst>
          </p:cNvPr>
          <p:cNvSpPr/>
          <p:nvPr/>
        </p:nvSpPr>
        <p:spPr bwMode="white">
          <a:xfrm>
            <a:off x="4799071" y="2701166"/>
            <a:ext cx="590280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3EADDA-484B-78C7-87B6-9B377C604D58}"/>
              </a:ext>
            </a:extLst>
          </p:cNvPr>
          <p:cNvSpPr/>
          <p:nvPr/>
        </p:nvSpPr>
        <p:spPr bwMode="white">
          <a:xfrm>
            <a:off x="6331897" y="2710691"/>
            <a:ext cx="590280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3710C3-19F6-4142-A246-68000E27867E}"/>
              </a:ext>
            </a:extLst>
          </p:cNvPr>
          <p:cNvSpPr/>
          <p:nvPr/>
        </p:nvSpPr>
        <p:spPr bwMode="white">
          <a:xfrm>
            <a:off x="7826641" y="2720215"/>
            <a:ext cx="599801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AC147E1-3FA2-4FE3-C8C2-15EC4142CE60}"/>
              </a:ext>
            </a:extLst>
          </p:cNvPr>
          <p:cNvSpPr/>
          <p:nvPr/>
        </p:nvSpPr>
        <p:spPr bwMode="white">
          <a:xfrm>
            <a:off x="3037748" y="3853671"/>
            <a:ext cx="1132958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08DE11D-DAD2-6DD0-A944-1F716931AFC9}"/>
              </a:ext>
            </a:extLst>
          </p:cNvPr>
          <p:cNvSpPr/>
          <p:nvPr/>
        </p:nvSpPr>
        <p:spPr bwMode="white">
          <a:xfrm>
            <a:off x="4456327" y="3844146"/>
            <a:ext cx="1275768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B83CA21-7BF3-7B85-F8E9-728C2C780294}"/>
              </a:ext>
            </a:extLst>
          </p:cNvPr>
          <p:cNvSpPr/>
          <p:nvPr/>
        </p:nvSpPr>
        <p:spPr bwMode="white">
          <a:xfrm>
            <a:off x="6065319" y="3834622"/>
            <a:ext cx="1123438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436038D-5BDC-4E76-2D07-1FD39264104F}"/>
              </a:ext>
            </a:extLst>
          </p:cNvPr>
          <p:cNvSpPr/>
          <p:nvPr/>
        </p:nvSpPr>
        <p:spPr bwMode="white">
          <a:xfrm>
            <a:off x="9111930" y="3844146"/>
            <a:ext cx="1123439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5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C64545-C133-21EF-6FF6-44980D059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2608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A96081-1053-5C7A-16C7-1AE3D8E14244}"/>
              </a:ext>
            </a:extLst>
          </p:cNvPr>
          <p:cNvSpPr/>
          <p:nvPr/>
        </p:nvSpPr>
        <p:spPr bwMode="white">
          <a:xfrm>
            <a:off x="4769225" y="815545"/>
            <a:ext cx="314181" cy="267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359E9F-F00F-E902-10FE-51084B2FAA83}"/>
              </a:ext>
            </a:extLst>
          </p:cNvPr>
          <p:cNvSpPr/>
          <p:nvPr/>
        </p:nvSpPr>
        <p:spPr bwMode="white">
          <a:xfrm>
            <a:off x="10871969" y="834654"/>
            <a:ext cx="323702" cy="238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B323AD-40D3-ED5F-C4B8-4F6FFA9C9BB6}"/>
              </a:ext>
            </a:extLst>
          </p:cNvPr>
          <p:cNvSpPr/>
          <p:nvPr/>
        </p:nvSpPr>
        <p:spPr bwMode="white">
          <a:xfrm>
            <a:off x="6130680" y="1704114"/>
            <a:ext cx="590280" cy="21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5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147EFE-6884-FEB1-7AD0-D4016FF02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9" y="720000"/>
            <a:ext cx="11520000" cy="3242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46BD4D-993B-BFCC-299A-EE88295F9C48}"/>
              </a:ext>
            </a:extLst>
          </p:cNvPr>
          <p:cNvSpPr/>
          <p:nvPr/>
        </p:nvSpPr>
        <p:spPr bwMode="white">
          <a:xfrm>
            <a:off x="5485205" y="2761088"/>
            <a:ext cx="3627371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B7BA005-2564-92A0-FC04-AD8267E317F1}"/>
              </a:ext>
            </a:extLst>
          </p:cNvPr>
          <p:cNvSpPr/>
          <p:nvPr/>
        </p:nvSpPr>
        <p:spPr bwMode="white">
          <a:xfrm>
            <a:off x="1343717" y="3629028"/>
            <a:ext cx="7368991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9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11</cp:revision>
  <dcterms:created xsi:type="dcterms:W3CDTF">2023-08-06T03:37:12Z</dcterms:created>
  <dcterms:modified xsi:type="dcterms:W3CDTF">2023-08-11T17:02:18Z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