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068896"/>
            <a:ext cx="3810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B12588-B8EE-CD6A-329B-5AE82C6109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59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6B5A71-7C02-826C-F50E-CD6556E30B08}"/>
              </a:ext>
            </a:extLst>
          </p:cNvPr>
          <p:cNvSpPr/>
          <p:nvPr/>
        </p:nvSpPr>
        <p:spPr bwMode="white">
          <a:xfrm>
            <a:off x="5198298" y="872359"/>
            <a:ext cx="247537" cy="199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0F38DC-9B6F-742E-0E60-44B684D7EBDD}"/>
              </a:ext>
            </a:extLst>
          </p:cNvPr>
          <p:cNvSpPr/>
          <p:nvPr/>
        </p:nvSpPr>
        <p:spPr bwMode="white">
          <a:xfrm>
            <a:off x="3084711" y="2938728"/>
            <a:ext cx="571239" cy="25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4F244D-C21D-75E7-8172-C757991D4506}"/>
              </a:ext>
            </a:extLst>
          </p:cNvPr>
          <p:cNvSpPr/>
          <p:nvPr/>
        </p:nvSpPr>
        <p:spPr bwMode="white">
          <a:xfrm>
            <a:off x="5407752" y="2938728"/>
            <a:ext cx="571239" cy="257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1A9814-7E5E-DFE8-3D39-9ECDDA9AFE56}"/>
              </a:ext>
            </a:extLst>
          </p:cNvPr>
          <p:cNvSpPr/>
          <p:nvPr/>
        </p:nvSpPr>
        <p:spPr bwMode="white">
          <a:xfrm>
            <a:off x="10606033" y="2938728"/>
            <a:ext cx="580760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F2E3FC-37C0-0923-9B6B-5A0C2732C6A3}"/>
              </a:ext>
            </a:extLst>
          </p:cNvPr>
          <p:cNvSpPr/>
          <p:nvPr/>
        </p:nvSpPr>
        <p:spPr bwMode="white">
          <a:xfrm>
            <a:off x="4446165" y="3433894"/>
            <a:ext cx="599801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1230C8-1D02-AD73-3606-5BECB6118EA1}"/>
              </a:ext>
            </a:extLst>
          </p:cNvPr>
          <p:cNvSpPr/>
          <p:nvPr/>
        </p:nvSpPr>
        <p:spPr bwMode="white">
          <a:xfrm>
            <a:off x="10663157" y="3433894"/>
            <a:ext cx="599802" cy="2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CF9D4F-054E-C4BC-C68D-C5FA2FA1B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3" y="720000"/>
            <a:ext cx="11520000" cy="405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55B131-29C2-D021-7AEA-4FB5F5534102}"/>
              </a:ext>
            </a:extLst>
          </p:cNvPr>
          <p:cNvSpPr/>
          <p:nvPr/>
        </p:nvSpPr>
        <p:spPr bwMode="white">
          <a:xfrm>
            <a:off x="2447467" y="1387304"/>
            <a:ext cx="618842" cy="25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449CC8-168A-DBB6-02D8-F812A3E790E3}"/>
              </a:ext>
            </a:extLst>
          </p:cNvPr>
          <p:cNvSpPr/>
          <p:nvPr/>
        </p:nvSpPr>
        <p:spPr bwMode="white">
          <a:xfrm>
            <a:off x="5217980" y="1387304"/>
            <a:ext cx="618842" cy="257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19A656-FBB2-C75C-CC3E-854DB5B58B8A}"/>
              </a:ext>
            </a:extLst>
          </p:cNvPr>
          <p:cNvSpPr/>
          <p:nvPr/>
        </p:nvSpPr>
        <p:spPr bwMode="white">
          <a:xfrm>
            <a:off x="2171368" y="1883016"/>
            <a:ext cx="599801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19F10B-13BF-B838-F156-AA1D352B6EE4}"/>
              </a:ext>
            </a:extLst>
          </p:cNvPr>
          <p:cNvSpPr/>
          <p:nvPr/>
        </p:nvSpPr>
        <p:spPr bwMode="white">
          <a:xfrm>
            <a:off x="5084690" y="1892548"/>
            <a:ext cx="599801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999391-C4F8-850B-80DB-4C1C43427C40}"/>
              </a:ext>
            </a:extLst>
          </p:cNvPr>
          <p:cNvSpPr/>
          <p:nvPr/>
        </p:nvSpPr>
        <p:spPr bwMode="white">
          <a:xfrm>
            <a:off x="7702872" y="1883016"/>
            <a:ext cx="609322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90B1E3-247C-428C-FEAC-9FC85B97769E}"/>
              </a:ext>
            </a:extLst>
          </p:cNvPr>
          <p:cNvSpPr/>
          <p:nvPr/>
        </p:nvSpPr>
        <p:spPr bwMode="white">
          <a:xfrm>
            <a:off x="4694343" y="2388260"/>
            <a:ext cx="1866049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B31201-5687-05B3-415A-DDD37AC75835}"/>
              </a:ext>
            </a:extLst>
          </p:cNvPr>
          <p:cNvSpPr/>
          <p:nvPr/>
        </p:nvSpPr>
        <p:spPr bwMode="white">
          <a:xfrm>
            <a:off x="9368988" y="2388260"/>
            <a:ext cx="599802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F40BBB6-9C47-3E52-35D5-411816B25A40}"/>
              </a:ext>
            </a:extLst>
          </p:cNvPr>
          <p:cNvSpPr/>
          <p:nvPr/>
        </p:nvSpPr>
        <p:spPr bwMode="white">
          <a:xfrm>
            <a:off x="5084690" y="2883972"/>
            <a:ext cx="1142479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10B6FA-7094-58E0-66FF-5460516E6D98}"/>
              </a:ext>
            </a:extLst>
          </p:cNvPr>
          <p:cNvSpPr/>
          <p:nvPr/>
        </p:nvSpPr>
        <p:spPr bwMode="white">
          <a:xfrm>
            <a:off x="6884095" y="2883972"/>
            <a:ext cx="1152000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D9E99F-4E6A-ADED-3542-FC123F323125}"/>
              </a:ext>
            </a:extLst>
          </p:cNvPr>
          <p:cNvSpPr/>
          <p:nvPr/>
        </p:nvSpPr>
        <p:spPr bwMode="white">
          <a:xfrm>
            <a:off x="2447467" y="4380640"/>
            <a:ext cx="323702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9C05402-6270-C264-98FC-08CDF20E3D05}"/>
              </a:ext>
            </a:extLst>
          </p:cNvPr>
          <p:cNvSpPr/>
          <p:nvPr/>
        </p:nvSpPr>
        <p:spPr bwMode="white">
          <a:xfrm>
            <a:off x="4932360" y="4380640"/>
            <a:ext cx="323702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0CDC419-CAAE-0F4E-6B31-F7BC347F037A}"/>
              </a:ext>
            </a:extLst>
          </p:cNvPr>
          <p:cNvSpPr/>
          <p:nvPr/>
        </p:nvSpPr>
        <p:spPr bwMode="white">
          <a:xfrm>
            <a:off x="7978971" y="4380640"/>
            <a:ext cx="333223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01222AE-C3E8-F88D-F965-E8BD39B0819B}"/>
              </a:ext>
            </a:extLst>
          </p:cNvPr>
          <p:cNvSpPr/>
          <p:nvPr/>
        </p:nvSpPr>
        <p:spPr bwMode="white">
          <a:xfrm>
            <a:off x="10473385" y="4380640"/>
            <a:ext cx="323702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3295E7-DF7E-F0FD-AF1B-010F81040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189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E817C9-C21F-2205-0C12-C239AE9C46C6}"/>
              </a:ext>
            </a:extLst>
          </p:cNvPr>
          <p:cNvSpPr/>
          <p:nvPr/>
        </p:nvSpPr>
        <p:spPr bwMode="white">
          <a:xfrm>
            <a:off x="5378548" y="1446661"/>
            <a:ext cx="590280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00577B-3F0E-EF51-0D55-80D826C8CF44}"/>
              </a:ext>
            </a:extLst>
          </p:cNvPr>
          <p:cNvSpPr/>
          <p:nvPr/>
        </p:nvSpPr>
        <p:spPr bwMode="white">
          <a:xfrm>
            <a:off x="5102448" y="1943851"/>
            <a:ext cx="599801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F87E08-789A-FEB8-1D23-5CE10BEA833D}"/>
              </a:ext>
            </a:extLst>
          </p:cNvPr>
          <p:cNvSpPr/>
          <p:nvPr/>
        </p:nvSpPr>
        <p:spPr bwMode="white">
          <a:xfrm>
            <a:off x="3855242" y="2441040"/>
            <a:ext cx="590280" cy="26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40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A7096-BBEC-E4D8-04A0-D17DCFCB5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2513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9E68EF8-F5AB-55FF-D42D-8D3D8B7B0230}"/>
              </a:ext>
            </a:extLst>
          </p:cNvPr>
          <p:cNvSpPr/>
          <p:nvPr/>
        </p:nvSpPr>
        <p:spPr bwMode="white">
          <a:xfrm>
            <a:off x="4684182" y="2373039"/>
            <a:ext cx="485553" cy="22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4871C8-E151-C64B-44CC-903E36FA7F8C}"/>
              </a:ext>
            </a:extLst>
          </p:cNvPr>
          <p:cNvSpPr/>
          <p:nvPr/>
        </p:nvSpPr>
        <p:spPr bwMode="white">
          <a:xfrm>
            <a:off x="6645438" y="2363484"/>
            <a:ext cx="1980297" cy="26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352726-471A-608D-7C72-1B03B25BCC19}"/>
              </a:ext>
            </a:extLst>
          </p:cNvPr>
          <p:cNvSpPr/>
          <p:nvPr/>
        </p:nvSpPr>
        <p:spPr bwMode="white">
          <a:xfrm>
            <a:off x="2456347" y="2869906"/>
            <a:ext cx="4750809" cy="267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1DC34EA9-FF20-3391-0CA8-08CF82B5B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3" y="3233002"/>
            <a:ext cx="11520000" cy="296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CACFB9-258F-D61E-496C-8226A492DE2D}"/>
              </a:ext>
            </a:extLst>
          </p:cNvPr>
          <p:cNvSpPr/>
          <p:nvPr/>
        </p:nvSpPr>
        <p:spPr bwMode="white">
          <a:xfrm>
            <a:off x="6275046" y="3863379"/>
            <a:ext cx="5579107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1078DE-6E5C-6D55-B50E-2A7839166799}"/>
              </a:ext>
            </a:extLst>
          </p:cNvPr>
          <p:cNvSpPr/>
          <p:nvPr/>
        </p:nvSpPr>
        <p:spPr bwMode="white">
          <a:xfrm>
            <a:off x="1095806" y="4360040"/>
            <a:ext cx="1704198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DDC11C3-EBBB-369A-302A-9CD6B36544E8}"/>
              </a:ext>
            </a:extLst>
          </p:cNvPr>
          <p:cNvSpPr/>
          <p:nvPr/>
        </p:nvSpPr>
        <p:spPr bwMode="white">
          <a:xfrm>
            <a:off x="4980236" y="5362913"/>
            <a:ext cx="1180561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F30759-6826-06B3-5A19-7D598B5761BD}"/>
              </a:ext>
            </a:extLst>
          </p:cNvPr>
          <p:cNvSpPr/>
          <p:nvPr/>
        </p:nvSpPr>
        <p:spPr bwMode="white">
          <a:xfrm>
            <a:off x="9826253" y="5362913"/>
            <a:ext cx="1742280" cy="267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77CEA1-1859-AAE9-324C-D0CD2C44D3B8}"/>
              </a:ext>
            </a:extLst>
          </p:cNvPr>
          <p:cNvSpPr/>
          <p:nvPr/>
        </p:nvSpPr>
        <p:spPr bwMode="white">
          <a:xfrm>
            <a:off x="5665724" y="5859574"/>
            <a:ext cx="590280" cy="257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1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