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2" y="3071812"/>
            <a:ext cx="437197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B4475E-51B8-3B56-F147-CD996960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415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D5FC5C-2A5F-0122-5AB5-5835786E00DE}"/>
              </a:ext>
            </a:extLst>
          </p:cNvPr>
          <p:cNvSpPr/>
          <p:nvPr/>
        </p:nvSpPr>
        <p:spPr bwMode="white">
          <a:xfrm>
            <a:off x="5207818" y="872483"/>
            <a:ext cx="228495" cy="20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5C0CCD-839A-4AFA-3C9B-72DAB77DD93D}"/>
              </a:ext>
            </a:extLst>
          </p:cNvPr>
          <p:cNvSpPr/>
          <p:nvPr/>
        </p:nvSpPr>
        <p:spPr bwMode="white">
          <a:xfrm>
            <a:off x="5864744" y="2435433"/>
            <a:ext cx="599800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E36AD8-B1FE-486C-32D2-D168E5FDD8D6}"/>
              </a:ext>
            </a:extLst>
          </p:cNvPr>
          <p:cNvSpPr/>
          <p:nvPr/>
        </p:nvSpPr>
        <p:spPr bwMode="white">
          <a:xfrm>
            <a:off x="9796777" y="2435433"/>
            <a:ext cx="323702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1BDDFD-A7FC-2243-4278-348A37C3A1DD}"/>
              </a:ext>
            </a:extLst>
          </p:cNvPr>
          <p:cNvSpPr/>
          <p:nvPr/>
        </p:nvSpPr>
        <p:spPr bwMode="white">
          <a:xfrm>
            <a:off x="999686" y="2940533"/>
            <a:ext cx="323702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D185F5-4377-B235-D0E2-B310394ADE58}"/>
              </a:ext>
            </a:extLst>
          </p:cNvPr>
          <p:cNvSpPr/>
          <p:nvPr/>
        </p:nvSpPr>
        <p:spPr bwMode="white">
          <a:xfrm>
            <a:off x="2551554" y="2940533"/>
            <a:ext cx="323702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B5ED2FB-90F2-385F-A000-24C067C773A9}"/>
              </a:ext>
            </a:extLst>
          </p:cNvPr>
          <p:cNvSpPr/>
          <p:nvPr/>
        </p:nvSpPr>
        <p:spPr bwMode="white">
          <a:xfrm>
            <a:off x="8263951" y="3483754"/>
            <a:ext cx="228495" cy="20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D5FC5C-2A5F-0122-5AB5-5835786E00DE}"/>
              </a:ext>
            </a:extLst>
          </p:cNvPr>
          <p:cNvSpPr/>
          <p:nvPr/>
        </p:nvSpPr>
        <p:spPr bwMode="white">
          <a:xfrm>
            <a:off x="10960548" y="662819"/>
            <a:ext cx="930775" cy="41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445728-9842-6BCE-B66C-9355DC0C5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" y="720000"/>
            <a:ext cx="11520000" cy="412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2E367C-6F90-1111-3249-C5F568529781}"/>
              </a:ext>
            </a:extLst>
          </p:cNvPr>
          <p:cNvSpPr/>
          <p:nvPr/>
        </p:nvSpPr>
        <p:spPr bwMode="white">
          <a:xfrm>
            <a:off x="5466806" y="882207"/>
            <a:ext cx="218975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9B5913-98BC-442F-6F98-994A28277710}"/>
              </a:ext>
            </a:extLst>
          </p:cNvPr>
          <p:cNvSpPr/>
          <p:nvPr/>
        </p:nvSpPr>
        <p:spPr bwMode="white">
          <a:xfrm>
            <a:off x="4076790" y="2437494"/>
            <a:ext cx="218975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FE202F-BDDC-9108-78AE-06CDF8A8D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252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0B2AB1-3310-5AF8-F5CC-C81D763A55A1}"/>
              </a:ext>
            </a:extLst>
          </p:cNvPr>
          <p:cNvSpPr/>
          <p:nvPr/>
        </p:nvSpPr>
        <p:spPr bwMode="white">
          <a:xfrm>
            <a:off x="6263969" y="1388193"/>
            <a:ext cx="197077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8AA8F8-45AF-662D-8BF4-72CA25F574A2}"/>
              </a:ext>
            </a:extLst>
          </p:cNvPr>
          <p:cNvSpPr/>
          <p:nvPr/>
        </p:nvSpPr>
        <p:spPr bwMode="white">
          <a:xfrm>
            <a:off x="4188465" y="1884565"/>
            <a:ext cx="1980297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A10717-ED64-F47B-5B8B-620184DACC7D}"/>
              </a:ext>
            </a:extLst>
          </p:cNvPr>
          <p:cNvSpPr/>
          <p:nvPr/>
        </p:nvSpPr>
        <p:spPr bwMode="white">
          <a:xfrm>
            <a:off x="4188465" y="2380938"/>
            <a:ext cx="1980297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D39B91-DFB4-5CAD-DBDA-A65274547E18}"/>
              </a:ext>
            </a:extLst>
          </p:cNvPr>
          <p:cNvSpPr/>
          <p:nvPr/>
        </p:nvSpPr>
        <p:spPr bwMode="white">
          <a:xfrm>
            <a:off x="6263969" y="2877310"/>
            <a:ext cx="1980297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2771AFB-CA73-5C59-B923-028F513CB5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85"/>
          <a:stretch/>
        </p:blipFill>
        <p:spPr>
          <a:xfrm>
            <a:off x="717559" y="3249589"/>
            <a:ext cx="11520000" cy="222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9F4EFB1-9838-CEEA-85DD-748298F6ADB0}"/>
              </a:ext>
            </a:extLst>
          </p:cNvPr>
          <p:cNvSpPr/>
          <p:nvPr/>
        </p:nvSpPr>
        <p:spPr bwMode="white">
          <a:xfrm>
            <a:off x="6810782" y="3373483"/>
            <a:ext cx="198029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1B962D-095D-26F0-8EFA-ADECC825DE82}"/>
              </a:ext>
            </a:extLst>
          </p:cNvPr>
          <p:cNvSpPr/>
          <p:nvPr/>
        </p:nvSpPr>
        <p:spPr bwMode="white">
          <a:xfrm>
            <a:off x="9428963" y="3373483"/>
            <a:ext cx="198029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409F98-0CF6-6466-2181-AB8148741C40}"/>
              </a:ext>
            </a:extLst>
          </p:cNvPr>
          <p:cNvSpPr/>
          <p:nvPr/>
        </p:nvSpPr>
        <p:spPr bwMode="white">
          <a:xfrm>
            <a:off x="3421426" y="5003174"/>
            <a:ext cx="590280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7C0DC8-92B1-1AFA-30AB-86E9A5BC0CB2}"/>
              </a:ext>
            </a:extLst>
          </p:cNvPr>
          <p:cNvSpPr/>
          <p:nvPr/>
        </p:nvSpPr>
        <p:spPr bwMode="white">
          <a:xfrm>
            <a:off x="5487410" y="5012705"/>
            <a:ext cx="885421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E4F6333-B809-9467-532F-DC2BFC06A2D2}"/>
              </a:ext>
            </a:extLst>
          </p:cNvPr>
          <p:cNvSpPr/>
          <p:nvPr/>
        </p:nvSpPr>
        <p:spPr bwMode="white">
          <a:xfrm>
            <a:off x="7715244" y="5003174"/>
            <a:ext cx="875900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4B6DF02-F0AC-41BD-99D1-13B675BA090C}"/>
              </a:ext>
            </a:extLst>
          </p:cNvPr>
          <p:cNvSpPr/>
          <p:nvPr/>
        </p:nvSpPr>
        <p:spPr bwMode="white">
          <a:xfrm>
            <a:off x="10066848" y="5012705"/>
            <a:ext cx="590280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771AFB-CA73-5C59-B923-028F513CB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6"/>
          <a:stretch/>
        </p:blipFill>
        <p:spPr>
          <a:xfrm>
            <a:off x="362445" y="737756"/>
            <a:ext cx="11520000" cy="196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F46635-5A96-A28D-11D6-3EE1B93D8332}"/>
              </a:ext>
            </a:extLst>
          </p:cNvPr>
          <p:cNvSpPr/>
          <p:nvPr/>
        </p:nvSpPr>
        <p:spPr bwMode="white">
          <a:xfrm>
            <a:off x="7874246" y="858754"/>
            <a:ext cx="609321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4ED7769-71DE-124C-63D4-5FB6486B5F3E}"/>
              </a:ext>
            </a:extLst>
          </p:cNvPr>
          <p:cNvSpPr/>
          <p:nvPr/>
        </p:nvSpPr>
        <p:spPr bwMode="white">
          <a:xfrm>
            <a:off x="2095205" y="1354333"/>
            <a:ext cx="1142479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81FEF3-CD9A-0B76-CE58-5B0881098288}"/>
              </a:ext>
            </a:extLst>
          </p:cNvPr>
          <p:cNvSpPr/>
          <p:nvPr/>
        </p:nvSpPr>
        <p:spPr bwMode="white">
          <a:xfrm>
            <a:off x="5551205" y="1354333"/>
            <a:ext cx="1152000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9CA1CA7-59C1-86CB-82DE-AC563CD447FD}"/>
              </a:ext>
            </a:extLst>
          </p:cNvPr>
          <p:cNvSpPr/>
          <p:nvPr/>
        </p:nvSpPr>
        <p:spPr bwMode="white">
          <a:xfrm>
            <a:off x="5694015" y="1849911"/>
            <a:ext cx="599801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0C0BFA2-996F-FC22-7AE8-9D14E3D9B33C}"/>
              </a:ext>
            </a:extLst>
          </p:cNvPr>
          <p:cNvSpPr/>
          <p:nvPr/>
        </p:nvSpPr>
        <p:spPr bwMode="white">
          <a:xfrm>
            <a:off x="11139833" y="1859442"/>
            <a:ext cx="333223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3D8575F-D5B1-10FA-FE5E-4CF3FD464951}"/>
              </a:ext>
            </a:extLst>
          </p:cNvPr>
          <p:cNvSpPr/>
          <p:nvPr/>
        </p:nvSpPr>
        <p:spPr bwMode="white">
          <a:xfrm>
            <a:off x="705188" y="2345490"/>
            <a:ext cx="599801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5F00ED5-526B-F3D1-AE8D-99C499E4DE7B}"/>
              </a:ext>
            </a:extLst>
          </p:cNvPr>
          <p:cNvSpPr/>
          <p:nvPr/>
        </p:nvSpPr>
        <p:spPr bwMode="white">
          <a:xfrm>
            <a:off x="5855866" y="2355020"/>
            <a:ext cx="2151669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DE7339C-A147-5878-C52E-2D79082372F9}"/>
              </a:ext>
            </a:extLst>
          </p:cNvPr>
          <p:cNvSpPr/>
          <p:nvPr/>
        </p:nvSpPr>
        <p:spPr bwMode="white">
          <a:xfrm>
            <a:off x="8740626" y="2355020"/>
            <a:ext cx="1628033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