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14CA4-5ACA-4EAC-A515-684FA13C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4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0863F-C434-9ADE-17CB-A6F63D6B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418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F04E09-8810-764D-CD3E-E75EF7AC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474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16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24069-F2D2-EE28-19BD-02A3417A65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87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8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6736F1-5D70-346D-003E-4196A45E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30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43237"/>
            <a:ext cx="54864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8DC46-AF84-BF9B-8372-4B972783B0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09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85951-FC06-41C2-0A8E-F5C34C4F1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04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0255FB-3CA1-4008-1248-D737AE949B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0343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5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A6821A-5E47-C7DB-FA4E-3B3EA146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07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28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1BC362-1A4E-1601-4B83-4CDB040A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130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00C0B-80FB-057D-BBE8-F0856D61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94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F154F1-7736-7723-B544-2E5C7670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3089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65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2023-08-11T16:06:35Z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