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5" y="1855155"/>
            <a:ext cx="314325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3132190"/>
            <a:ext cx="31242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1D5661-AAE4-9732-431C-84697A46E7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8" y="720000"/>
            <a:ext cx="11520000" cy="2944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947B909-B23E-C299-226A-1A917364671A}"/>
              </a:ext>
            </a:extLst>
          </p:cNvPr>
          <p:cNvSpPr/>
          <p:nvPr/>
        </p:nvSpPr>
        <p:spPr bwMode="white">
          <a:xfrm>
            <a:off x="8682855" y="1548971"/>
            <a:ext cx="599801" cy="209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C3AA64-1C33-0E28-35C1-24780E00E337}"/>
              </a:ext>
            </a:extLst>
          </p:cNvPr>
          <p:cNvSpPr/>
          <p:nvPr/>
        </p:nvSpPr>
        <p:spPr bwMode="white">
          <a:xfrm>
            <a:off x="8682855" y="2330300"/>
            <a:ext cx="342743" cy="228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878FABA-F0A7-4882-E599-B9EA96B8356E}"/>
              </a:ext>
            </a:extLst>
          </p:cNvPr>
          <p:cNvSpPr/>
          <p:nvPr/>
        </p:nvSpPr>
        <p:spPr bwMode="white">
          <a:xfrm>
            <a:off x="8673334" y="3149742"/>
            <a:ext cx="485553" cy="200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047693" y="1368881"/>
            <a:ext cx="861652" cy="569804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651240" y="2192138"/>
            <a:ext cx="905523" cy="569804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192778" y="2964888"/>
            <a:ext cx="905523" cy="569804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2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3C7C43-B1E3-5EBA-8A72-66C5A5FEBE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4" y="720000"/>
            <a:ext cx="11520000" cy="4063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683C97-FDBE-B7B2-D88E-370945A93107}"/>
              </a:ext>
            </a:extLst>
          </p:cNvPr>
          <p:cNvSpPr/>
          <p:nvPr/>
        </p:nvSpPr>
        <p:spPr bwMode="white">
          <a:xfrm>
            <a:off x="2685485" y="1378242"/>
            <a:ext cx="590280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8ACEB3-BB61-027D-BCE2-5E733586B22F}"/>
              </a:ext>
            </a:extLst>
          </p:cNvPr>
          <p:cNvSpPr/>
          <p:nvPr/>
        </p:nvSpPr>
        <p:spPr bwMode="white">
          <a:xfrm>
            <a:off x="5636890" y="1387782"/>
            <a:ext cx="304661" cy="24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90C8F1-C5D0-073D-34D4-A7664FFA2F58}"/>
              </a:ext>
            </a:extLst>
          </p:cNvPr>
          <p:cNvSpPr/>
          <p:nvPr/>
        </p:nvSpPr>
        <p:spPr bwMode="white">
          <a:xfrm>
            <a:off x="10949419" y="1387782"/>
            <a:ext cx="590280" cy="25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568EDE-79FA-5168-48C8-B476481AC047}"/>
              </a:ext>
            </a:extLst>
          </p:cNvPr>
          <p:cNvSpPr/>
          <p:nvPr/>
        </p:nvSpPr>
        <p:spPr bwMode="white">
          <a:xfrm>
            <a:off x="5636890" y="1874309"/>
            <a:ext cx="599801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26C729A-ABFD-E978-1062-689BFB08F6C2}"/>
              </a:ext>
            </a:extLst>
          </p:cNvPr>
          <p:cNvSpPr/>
          <p:nvPr/>
        </p:nvSpPr>
        <p:spPr bwMode="white">
          <a:xfrm>
            <a:off x="10225848" y="1874309"/>
            <a:ext cx="599800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498E1FF-A774-D761-F6E5-17D141E0A22B}"/>
              </a:ext>
            </a:extLst>
          </p:cNvPr>
          <p:cNvSpPr/>
          <p:nvPr/>
        </p:nvSpPr>
        <p:spPr bwMode="white">
          <a:xfrm>
            <a:off x="4884758" y="3410207"/>
            <a:ext cx="295140" cy="25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A8C69CE-469D-C35A-59C7-CCA46D9A7B08}"/>
              </a:ext>
            </a:extLst>
          </p:cNvPr>
          <p:cNvSpPr/>
          <p:nvPr/>
        </p:nvSpPr>
        <p:spPr bwMode="white">
          <a:xfrm>
            <a:off x="6760328" y="3429287"/>
            <a:ext cx="199933" cy="209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30AB8DB-4B83-FEE2-4FAA-DE797A65F8E9}"/>
              </a:ext>
            </a:extLst>
          </p:cNvPr>
          <p:cNvSpPr/>
          <p:nvPr/>
        </p:nvSpPr>
        <p:spPr bwMode="white">
          <a:xfrm>
            <a:off x="10302014" y="3410207"/>
            <a:ext cx="1075834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45E4881-6C22-C23F-C285-08794229611A}"/>
              </a:ext>
            </a:extLst>
          </p:cNvPr>
          <p:cNvSpPr/>
          <p:nvPr/>
        </p:nvSpPr>
        <p:spPr bwMode="white">
          <a:xfrm>
            <a:off x="3209121" y="4392801"/>
            <a:ext cx="323702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8F08739-4A19-46FE-1CBA-0E81B8F9F0E3}"/>
              </a:ext>
            </a:extLst>
          </p:cNvPr>
          <p:cNvSpPr/>
          <p:nvPr/>
        </p:nvSpPr>
        <p:spPr bwMode="white">
          <a:xfrm>
            <a:off x="5151336" y="4392801"/>
            <a:ext cx="323702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CDCE795-15B9-E785-EB7A-A498683596F4}"/>
              </a:ext>
            </a:extLst>
          </p:cNvPr>
          <p:cNvSpPr/>
          <p:nvPr/>
        </p:nvSpPr>
        <p:spPr bwMode="white">
          <a:xfrm>
            <a:off x="7084030" y="4392801"/>
            <a:ext cx="333223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54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EF93D4-82E3-BD18-2CFA-5ABB3E62F8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6" y="720000"/>
            <a:ext cx="11520000" cy="4486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60F7BE-9B26-B4DB-A6F4-1DAB3170A5AC}"/>
              </a:ext>
            </a:extLst>
          </p:cNvPr>
          <p:cNvSpPr/>
          <p:nvPr/>
        </p:nvSpPr>
        <p:spPr bwMode="white">
          <a:xfrm>
            <a:off x="1343074" y="1863162"/>
            <a:ext cx="6683504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BE83B8-D49E-8A3E-55CA-A2A5FD2EEFE1}"/>
              </a:ext>
            </a:extLst>
          </p:cNvPr>
          <p:cNvSpPr/>
          <p:nvPr/>
        </p:nvSpPr>
        <p:spPr bwMode="white">
          <a:xfrm>
            <a:off x="1343074" y="2844376"/>
            <a:ext cx="5988495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AF3B60-487C-747F-9B0A-436052A1D277}"/>
              </a:ext>
            </a:extLst>
          </p:cNvPr>
          <p:cNvSpPr/>
          <p:nvPr/>
        </p:nvSpPr>
        <p:spPr bwMode="white">
          <a:xfrm>
            <a:off x="8569255" y="4006591"/>
            <a:ext cx="2542016" cy="276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4E0EC2D-DEFF-C476-3B0E-6AC3BEC09203}"/>
              </a:ext>
            </a:extLst>
          </p:cNvPr>
          <p:cNvSpPr/>
          <p:nvPr/>
        </p:nvSpPr>
        <p:spPr bwMode="white">
          <a:xfrm>
            <a:off x="6903140" y="4435276"/>
            <a:ext cx="3751140" cy="276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ACF45B5-F6A6-1C73-0374-22DD71D94270}"/>
              </a:ext>
            </a:extLst>
          </p:cNvPr>
          <p:cNvSpPr/>
          <p:nvPr/>
        </p:nvSpPr>
        <p:spPr bwMode="white">
          <a:xfrm>
            <a:off x="7112594" y="4892541"/>
            <a:ext cx="2180231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C92D7354-63FE-3D6B-1873-F4029B5CA2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b="86126"/>
          <a:stretch/>
        </p:blipFill>
        <p:spPr>
          <a:xfrm>
            <a:off x="6312022" y="5206911"/>
            <a:ext cx="5570423" cy="510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20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2D7354-63FE-3D6B-1873-F4029B5CA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1" y="720000"/>
            <a:ext cx="11520000" cy="3678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E36C754-E127-1A1F-5DC2-7EDC6B744594}"/>
              </a:ext>
            </a:extLst>
          </p:cNvPr>
          <p:cNvSpPr/>
          <p:nvPr/>
        </p:nvSpPr>
        <p:spPr bwMode="white">
          <a:xfrm>
            <a:off x="6449950" y="720000"/>
            <a:ext cx="5432491" cy="46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6378E5-7BDA-8571-04BE-C87E9BC8A811}"/>
              </a:ext>
            </a:extLst>
          </p:cNvPr>
          <p:cNvSpPr/>
          <p:nvPr/>
        </p:nvSpPr>
        <p:spPr bwMode="white">
          <a:xfrm>
            <a:off x="7179234" y="2082675"/>
            <a:ext cx="333223" cy="266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39971A-68DC-373E-3860-647093B200A4}"/>
              </a:ext>
            </a:extLst>
          </p:cNvPr>
          <p:cNvSpPr/>
          <p:nvPr/>
        </p:nvSpPr>
        <p:spPr bwMode="white">
          <a:xfrm>
            <a:off x="8969118" y="2263730"/>
            <a:ext cx="2008859" cy="160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DE706AB-8D8B-A23D-B507-41688DC15BD9}"/>
              </a:ext>
            </a:extLst>
          </p:cNvPr>
          <p:cNvSpPr/>
          <p:nvPr/>
        </p:nvSpPr>
        <p:spPr bwMode="white">
          <a:xfrm>
            <a:off x="1628688" y="2797366"/>
            <a:ext cx="599801" cy="276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CBB2AFC-18A2-7C62-11ED-8F73BEF4B982}"/>
              </a:ext>
            </a:extLst>
          </p:cNvPr>
          <p:cNvSpPr/>
          <p:nvPr/>
        </p:nvSpPr>
        <p:spPr bwMode="white">
          <a:xfrm>
            <a:off x="1628688" y="3264297"/>
            <a:ext cx="599801" cy="266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40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8</cp:revision>
  <dcterms:created xsi:type="dcterms:W3CDTF">2023-08-06T03:37:12Z</dcterms:created>
  <dcterms:modified xsi:type="dcterms:W3CDTF">2023-08-12T14:06:16Z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