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7" r:id="rId5"/>
    <p:sldId id="276" r:id="rId6"/>
    <p:sldId id="274" r:id="rId7"/>
    <p:sldId id="273" r:id="rId8"/>
    <p:sldId id="272" r:id="rId9"/>
    <p:sldId id="271" r:id="rId10"/>
    <p:sldId id="270" r:id="rId11"/>
    <p:sldId id="268" r:id="rId12"/>
    <p:sldId id="278" r:id="rId13"/>
    <p:sldId id="266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907496-4751-6869-2918-23C57F0A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10EE3E-8A80-0230-08F1-068C4C901ABE}"/>
              </a:ext>
            </a:extLst>
          </p:cNvPr>
          <p:cNvSpPr/>
          <p:nvPr/>
        </p:nvSpPr>
        <p:spPr bwMode="white">
          <a:xfrm>
            <a:off x="4700528" y="1367972"/>
            <a:ext cx="809256" cy="371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7F9FA1-B32D-0631-BF35-3B4ED73797D3}"/>
              </a:ext>
            </a:extLst>
          </p:cNvPr>
          <p:cNvSpPr/>
          <p:nvPr/>
        </p:nvSpPr>
        <p:spPr bwMode="white">
          <a:xfrm>
            <a:off x="5681157" y="1949241"/>
            <a:ext cx="1199603" cy="371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29AED9-34A7-CD0F-8642-A53305CDD0F8}"/>
              </a:ext>
            </a:extLst>
          </p:cNvPr>
          <p:cNvSpPr/>
          <p:nvPr/>
        </p:nvSpPr>
        <p:spPr bwMode="white">
          <a:xfrm>
            <a:off x="1977619" y="4274319"/>
            <a:ext cx="3722578" cy="362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4A26B35-8A3A-D96E-5597-C1F3886D4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3"/>
          <a:stretch/>
        </p:blipFill>
        <p:spPr>
          <a:xfrm>
            <a:off x="1042081" y="4855588"/>
            <a:ext cx="10083119" cy="120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7A4CE1-F17B-94DF-7DF8-EA2B0C31820D}"/>
              </a:ext>
            </a:extLst>
          </p:cNvPr>
          <p:cNvSpPr/>
          <p:nvPr/>
        </p:nvSpPr>
        <p:spPr bwMode="white">
          <a:xfrm>
            <a:off x="1975105" y="5535240"/>
            <a:ext cx="6055140" cy="382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C93338-A03C-3B85-9AD8-055E56B1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11548"/>
            <a:ext cx="11520000" cy="3415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32DA0A-22C4-250B-B36F-08E1329E3DF6}"/>
              </a:ext>
            </a:extLst>
          </p:cNvPr>
          <p:cNvSpPr/>
          <p:nvPr/>
        </p:nvSpPr>
        <p:spPr bwMode="white">
          <a:xfrm>
            <a:off x="5090876" y="1650844"/>
            <a:ext cx="809256" cy="36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A8709A-DAE9-6B09-9EB0-121AA3CDBE86}"/>
              </a:ext>
            </a:extLst>
          </p:cNvPr>
          <p:cNvSpPr/>
          <p:nvPr/>
        </p:nvSpPr>
        <p:spPr bwMode="white">
          <a:xfrm>
            <a:off x="7042611" y="1641302"/>
            <a:ext cx="799735" cy="372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BDF17A-B531-92A7-32FB-AF1067E42F81}"/>
              </a:ext>
            </a:extLst>
          </p:cNvPr>
          <p:cNvSpPr/>
          <p:nvPr/>
        </p:nvSpPr>
        <p:spPr bwMode="white">
          <a:xfrm>
            <a:off x="10203471" y="2213806"/>
            <a:ext cx="1742280" cy="38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768A5E-40A7-4450-2DA3-A825A9193CB5}"/>
              </a:ext>
            </a:extLst>
          </p:cNvPr>
          <p:cNvSpPr/>
          <p:nvPr/>
        </p:nvSpPr>
        <p:spPr bwMode="white">
          <a:xfrm>
            <a:off x="1587272" y="2795852"/>
            <a:ext cx="1589950" cy="36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B1368E-7F39-E1A0-1839-5F74E05EAE6A}"/>
              </a:ext>
            </a:extLst>
          </p:cNvPr>
          <p:cNvSpPr/>
          <p:nvPr/>
        </p:nvSpPr>
        <p:spPr bwMode="white">
          <a:xfrm>
            <a:off x="10755669" y="3368357"/>
            <a:ext cx="809256" cy="36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70F2B90C-2BD9-46FF-9332-93DF838E3E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3" y="1082486"/>
            <a:ext cx="11520000" cy="28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088262-AC71-ADA7-A3D8-D759E345017B}"/>
              </a:ext>
            </a:extLst>
          </p:cNvPr>
          <p:cNvSpPr/>
          <p:nvPr/>
        </p:nvSpPr>
        <p:spPr bwMode="white">
          <a:xfrm>
            <a:off x="7216038" y="1177838"/>
            <a:ext cx="409388" cy="352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BFBCFB-C19A-AE06-2316-ED12AA753A03}"/>
              </a:ext>
            </a:extLst>
          </p:cNvPr>
          <p:cNvSpPr/>
          <p:nvPr/>
        </p:nvSpPr>
        <p:spPr bwMode="white">
          <a:xfrm>
            <a:off x="1370352" y="2894174"/>
            <a:ext cx="809256" cy="362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F53088E-D9AC-9E3D-323F-9E29FDE9A6FA}"/>
              </a:ext>
            </a:extLst>
          </p:cNvPr>
          <p:cNvSpPr/>
          <p:nvPr/>
        </p:nvSpPr>
        <p:spPr bwMode="white">
          <a:xfrm>
            <a:off x="5169096" y="2884639"/>
            <a:ext cx="418909" cy="362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48CD62-EA41-FE27-0AAE-E7660753437F}"/>
              </a:ext>
            </a:extLst>
          </p:cNvPr>
          <p:cNvSpPr/>
          <p:nvPr/>
        </p:nvSpPr>
        <p:spPr bwMode="white">
          <a:xfrm>
            <a:off x="10967178" y="2913244"/>
            <a:ext cx="418909" cy="324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9EC8F57-AA28-728F-983D-D00A945F6B76}"/>
              </a:ext>
            </a:extLst>
          </p:cNvPr>
          <p:cNvSpPr/>
          <p:nvPr/>
        </p:nvSpPr>
        <p:spPr bwMode="white">
          <a:xfrm>
            <a:off x="989526" y="3475821"/>
            <a:ext cx="409388" cy="343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7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05A253-F502-128C-4FF4-420379EAE3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4228"/>
            <a:ext cx="11520000" cy="400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18AA7B-A1BF-B7E7-B834-4094165CB412}"/>
              </a:ext>
            </a:extLst>
          </p:cNvPr>
          <p:cNvSpPr/>
          <p:nvPr/>
        </p:nvSpPr>
        <p:spPr bwMode="white">
          <a:xfrm>
            <a:off x="2472694" y="2376841"/>
            <a:ext cx="1932694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D47471-38EB-827F-C15B-770F0CC98E5F}"/>
              </a:ext>
            </a:extLst>
          </p:cNvPr>
          <p:cNvSpPr/>
          <p:nvPr/>
        </p:nvSpPr>
        <p:spPr bwMode="white">
          <a:xfrm>
            <a:off x="2501256" y="3521358"/>
            <a:ext cx="9596826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BBF695-E574-9C3A-4DD4-1B690EB3BE2C}"/>
              </a:ext>
            </a:extLst>
          </p:cNvPr>
          <p:cNvSpPr/>
          <p:nvPr/>
        </p:nvSpPr>
        <p:spPr bwMode="white">
          <a:xfrm>
            <a:off x="2091867" y="4093616"/>
            <a:ext cx="2580099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17BFE0F-948B-E954-E28C-49A09F41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4"/>
          <a:stretch/>
        </p:blipFill>
        <p:spPr>
          <a:xfrm>
            <a:off x="1123098" y="4580036"/>
            <a:ext cx="10360690" cy="173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F2B2F1-BD70-BD60-534D-19C813CC6CDC}"/>
              </a:ext>
            </a:extLst>
          </p:cNvPr>
          <p:cNvSpPr/>
          <p:nvPr/>
        </p:nvSpPr>
        <p:spPr bwMode="white">
          <a:xfrm>
            <a:off x="2465511" y="5237576"/>
            <a:ext cx="1780363" cy="371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64BE47-1D9C-F4AA-B690-5FA2605C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1B1312-4AFB-0B97-C563-94AA896068E2}"/>
              </a:ext>
            </a:extLst>
          </p:cNvPr>
          <p:cNvSpPr/>
          <p:nvPr/>
        </p:nvSpPr>
        <p:spPr bwMode="white">
          <a:xfrm>
            <a:off x="6185752" y="4015741"/>
            <a:ext cx="5912330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41995C-54A7-EE8B-25F2-AC3E4A7C9DB2}"/>
              </a:ext>
            </a:extLst>
          </p:cNvPr>
          <p:cNvSpPr/>
          <p:nvPr/>
        </p:nvSpPr>
        <p:spPr bwMode="white">
          <a:xfrm>
            <a:off x="540000" y="4546242"/>
            <a:ext cx="8101724" cy="10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3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6678E-8010-1FB4-F1F5-1E3807FB7C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6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41995C-54A7-EE8B-25F2-AC3E4A7C9DB2}"/>
              </a:ext>
            </a:extLst>
          </p:cNvPr>
          <p:cNvSpPr/>
          <p:nvPr/>
        </p:nvSpPr>
        <p:spPr bwMode="white">
          <a:xfrm>
            <a:off x="6366644" y="1272942"/>
            <a:ext cx="2085024" cy="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63BF47-1277-2C20-568D-5E9B2B766214}"/>
              </a:ext>
            </a:extLst>
          </p:cNvPr>
          <p:cNvSpPr/>
          <p:nvPr/>
        </p:nvSpPr>
        <p:spPr bwMode="white">
          <a:xfrm>
            <a:off x="501917" y="1835418"/>
            <a:ext cx="7949752" cy="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23E23B-05DA-DE0C-84EC-EB4A0BFC71C1}"/>
              </a:ext>
            </a:extLst>
          </p:cNvPr>
          <p:cNvSpPr/>
          <p:nvPr/>
        </p:nvSpPr>
        <p:spPr bwMode="white">
          <a:xfrm>
            <a:off x="501917" y="2388361"/>
            <a:ext cx="6607337" cy="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1ECFEE-B01F-B600-6CF7-EDFC0392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6AC0F2-B45B-9304-291E-A0D2009F7CF9}"/>
              </a:ext>
            </a:extLst>
          </p:cNvPr>
          <p:cNvSpPr/>
          <p:nvPr/>
        </p:nvSpPr>
        <p:spPr bwMode="white">
          <a:xfrm>
            <a:off x="5681157" y="2520283"/>
            <a:ext cx="799735" cy="352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7421B5-9B32-ADC9-127F-9B89EF888DE9}"/>
              </a:ext>
            </a:extLst>
          </p:cNvPr>
          <p:cNvSpPr/>
          <p:nvPr/>
        </p:nvSpPr>
        <p:spPr bwMode="white">
          <a:xfrm>
            <a:off x="1396859" y="4187212"/>
            <a:ext cx="10015735" cy="3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32FF5F-0239-81CD-1A9E-F8DF974C7B0B}"/>
              </a:ext>
            </a:extLst>
          </p:cNvPr>
          <p:cNvSpPr/>
          <p:nvPr/>
        </p:nvSpPr>
        <p:spPr bwMode="white">
          <a:xfrm>
            <a:off x="1006512" y="4758730"/>
            <a:ext cx="3332231" cy="36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2BD7EC-86D5-88AF-0259-7D569B5B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4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12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805BF8-2756-408A-60C9-E8A1BA25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D5DD36-84B6-159C-4ED5-DC0EC996AC01}"/>
              </a:ext>
            </a:extLst>
          </p:cNvPr>
          <p:cNvSpPr/>
          <p:nvPr/>
        </p:nvSpPr>
        <p:spPr bwMode="white">
          <a:xfrm>
            <a:off x="501916" y="829499"/>
            <a:ext cx="11024675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0E58B5-1312-8857-CB2A-B9A13D4E06A9}"/>
              </a:ext>
            </a:extLst>
          </p:cNvPr>
          <p:cNvSpPr/>
          <p:nvPr/>
        </p:nvSpPr>
        <p:spPr bwMode="white">
          <a:xfrm>
            <a:off x="559040" y="1391387"/>
            <a:ext cx="11096339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48D814-633A-B259-FBFF-0B2D524821F6}"/>
              </a:ext>
            </a:extLst>
          </p:cNvPr>
          <p:cNvSpPr/>
          <p:nvPr/>
        </p:nvSpPr>
        <p:spPr bwMode="white">
          <a:xfrm>
            <a:off x="501915" y="1959986"/>
            <a:ext cx="10883009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F292502-1766-4AC4-C5DE-FF029E13DC1A}"/>
              </a:ext>
            </a:extLst>
          </p:cNvPr>
          <p:cNvSpPr/>
          <p:nvPr/>
        </p:nvSpPr>
        <p:spPr bwMode="white">
          <a:xfrm>
            <a:off x="397063" y="2521874"/>
            <a:ext cx="11258316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FE6FCC8-0371-776E-03A7-411A0F84AD58}"/>
              </a:ext>
            </a:extLst>
          </p:cNvPr>
          <p:cNvSpPr/>
          <p:nvPr/>
        </p:nvSpPr>
        <p:spPr bwMode="white">
          <a:xfrm>
            <a:off x="501915" y="3065601"/>
            <a:ext cx="11024676" cy="4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35F699D-9656-D2BC-A196-E1C0670E46F3}"/>
              </a:ext>
            </a:extLst>
          </p:cNvPr>
          <p:cNvSpPr/>
          <p:nvPr/>
        </p:nvSpPr>
        <p:spPr bwMode="white">
          <a:xfrm>
            <a:off x="501915" y="3652361"/>
            <a:ext cx="11153464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35F699D-9656-D2BC-A196-E1C0670E46F3}"/>
              </a:ext>
            </a:extLst>
          </p:cNvPr>
          <p:cNvSpPr/>
          <p:nvPr/>
        </p:nvSpPr>
        <p:spPr bwMode="white">
          <a:xfrm>
            <a:off x="461130" y="4216886"/>
            <a:ext cx="11153464" cy="37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  <p:bldP spid="18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886075"/>
            <a:ext cx="43815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E331A8-0FD8-920C-6702-CB662380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5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5EFDAC-CF81-9090-66C8-46B36767E188}"/>
              </a:ext>
            </a:extLst>
          </p:cNvPr>
          <p:cNvSpPr/>
          <p:nvPr/>
        </p:nvSpPr>
        <p:spPr bwMode="white">
          <a:xfrm>
            <a:off x="1692000" y="1855239"/>
            <a:ext cx="9693176" cy="149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CCA792-4EF8-4FD9-AA43-C351D66F7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4BC045-204B-5700-4FE0-3E251ED670CA}"/>
              </a:ext>
            </a:extLst>
          </p:cNvPr>
          <p:cNvSpPr/>
          <p:nvPr/>
        </p:nvSpPr>
        <p:spPr bwMode="white">
          <a:xfrm>
            <a:off x="1311173" y="2084132"/>
            <a:ext cx="628363" cy="61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AC9D8D-4D8A-5222-A8E8-CABDA2DDBE0A}"/>
              </a:ext>
            </a:extLst>
          </p:cNvPr>
          <p:cNvSpPr/>
          <p:nvPr/>
        </p:nvSpPr>
        <p:spPr bwMode="white">
          <a:xfrm>
            <a:off x="2291801" y="2122290"/>
            <a:ext cx="542677" cy="57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8C087-6CA2-4A13-2AEF-122C328F6ABB}"/>
              </a:ext>
            </a:extLst>
          </p:cNvPr>
          <p:cNvSpPr/>
          <p:nvPr/>
        </p:nvSpPr>
        <p:spPr bwMode="white">
          <a:xfrm>
            <a:off x="4767173" y="2093672"/>
            <a:ext cx="628363" cy="62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BE211E-3C03-3B6A-7085-3EC4009579C9}"/>
              </a:ext>
            </a:extLst>
          </p:cNvPr>
          <p:cNvSpPr/>
          <p:nvPr/>
        </p:nvSpPr>
        <p:spPr bwMode="white">
          <a:xfrm>
            <a:off x="8251735" y="2122290"/>
            <a:ext cx="599801" cy="56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77F907-366B-6EE7-2E23-08ADE8A47CF5}"/>
              </a:ext>
            </a:extLst>
          </p:cNvPr>
          <p:cNvSpPr/>
          <p:nvPr/>
        </p:nvSpPr>
        <p:spPr bwMode="white">
          <a:xfrm>
            <a:off x="9213322" y="2131829"/>
            <a:ext cx="647404" cy="54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DA6B27-AFE5-B50F-0883-0C805045FEB9}"/>
              </a:ext>
            </a:extLst>
          </p:cNvPr>
          <p:cNvSpPr/>
          <p:nvPr/>
        </p:nvSpPr>
        <p:spPr bwMode="white">
          <a:xfrm>
            <a:off x="5757322" y="2084132"/>
            <a:ext cx="647403" cy="591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1D7883-CCBA-E9CC-8520-FD6EA2FDE263}"/>
              </a:ext>
            </a:extLst>
          </p:cNvPr>
          <p:cNvSpPr/>
          <p:nvPr/>
        </p:nvSpPr>
        <p:spPr bwMode="white">
          <a:xfrm>
            <a:off x="1311173" y="3782142"/>
            <a:ext cx="420104" cy="55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83652B-3FD3-15AC-32A9-78358E4CA3C8}"/>
              </a:ext>
            </a:extLst>
          </p:cNvPr>
          <p:cNvSpPr/>
          <p:nvPr/>
        </p:nvSpPr>
        <p:spPr bwMode="white">
          <a:xfrm>
            <a:off x="2220395" y="3810762"/>
            <a:ext cx="685487" cy="55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A83652B-3FD3-15AC-32A9-78358E4CA3C8}"/>
              </a:ext>
            </a:extLst>
          </p:cNvPr>
          <p:cNvSpPr/>
          <p:nvPr/>
        </p:nvSpPr>
        <p:spPr bwMode="white">
          <a:xfrm>
            <a:off x="3158180" y="3782142"/>
            <a:ext cx="685487" cy="55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A83652B-3FD3-15AC-32A9-78358E4CA3C8}"/>
              </a:ext>
            </a:extLst>
          </p:cNvPr>
          <p:cNvSpPr/>
          <p:nvPr/>
        </p:nvSpPr>
        <p:spPr bwMode="white">
          <a:xfrm>
            <a:off x="4151548" y="3782142"/>
            <a:ext cx="685487" cy="61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A83652B-3FD3-15AC-32A9-78358E4CA3C8}"/>
              </a:ext>
            </a:extLst>
          </p:cNvPr>
          <p:cNvSpPr/>
          <p:nvPr/>
        </p:nvSpPr>
        <p:spPr bwMode="white">
          <a:xfrm>
            <a:off x="7214573" y="3810762"/>
            <a:ext cx="685487" cy="61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A83652B-3FD3-15AC-32A9-78358E4CA3C8}"/>
              </a:ext>
            </a:extLst>
          </p:cNvPr>
          <p:cNvSpPr/>
          <p:nvPr/>
        </p:nvSpPr>
        <p:spPr bwMode="white">
          <a:xfrm>
            <a:off x="10175496" y="3747300"/>
            <a:ext cx="685487" cy="61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5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FA3912-EF59-38FC-6282-E2606324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7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F51543-BF95-C5CF-537F-53D8B0800D49}"/>
              </a:ext>
            </a:extLst>
          </p:cNvPr>
          <p:cNvSpPr/>
          <p:nvPr/>
        </p:nvSpPr>
        <p:spPr bwMode="white">
          <a:xfrm>
            <a:off x="2367966" y="2768924"/>
            <a:ext cx="904462" cy="35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E30E89-1D36-4D49-CA14-182A33CE7BB9}"/>
              </a:ext>
            </a:extLst>
          </p:cNvPr>
          <p:cNvSpPr/>
          <p:nvPr/>
        </p:nvSpPr>
        <p:spPr bwMode="white">
          <a:xfrm>
            <a:off x="3539008" y="3416956"/>
            <a:ext cx="904462" cy="37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ECC2E6-4173-ACEC-1C38-67DB08AE2186}"/>
              </a:ext>
            </a:extLst>
          </p:cNvPr>
          <p:cNvSpPr/>
          <p:nvPr/>
        </p:nvSpPr>
        <p:spPr bwMode="white">
          <a:xfrm>
            <a:off x="3738942" y="4074518"/>
            <a:ext cx="656925" cy="31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D4047-7B57-C3EF-3407-2A6150BE7577}"/>
              </a:ext>
            </a:extLst>
          </p:cNvPr>
          <p:cNvSpPr/>
          <p:nvPr/>
        </p:nvSpPr>
        <p:spPr bwMode="white">
          <a:xfrm>
            <a:off x="1977619" y="4713668"/>
            <a:ext cx="656925" cy="34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CC10436-5ED7-1B91-4A93-DEDD9ADEA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/>
        </p:blipFill>
        <p:spPr>
          <a:xfrm>
            <a:off x="1095088" y="5227634"/>
            <a:ext cx="10980371" cy="128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32FC01-FD4C-8DB3-1592-065689CEB289}"/>
              </a:ext>
            </a:extLst>
          </p:cNvPr>
          <p:cNvSpPr/>
          <p:nvPr/>
        </p:nvSpPr>
        <p:spPr bwMode="white">
          <a:xfrm>
            <a:off x="2932575" y="5370520"/>
            <a:ext cx="456991" cy="48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32FC01-FD4C-8DB3-1592-065689CEB289}"/>
              </a:ext>
            </a:extLst>
          </p:cNvPr>
          <p:cNvSpPr/>
          <p:nvPr/>
        </p:nvSpPr>
        <p:spPr bwMode="white">
          <a:xfrm>
            <a:off x="5712265" y="5227634"/>
            <a:ext cx="456991" cy="48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8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E7117F-D0B6-E638-703A-20A26A08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D80752-5F13-B024-5EDC-1743F5A494AD}"/>
              </a:ext>
            </a:extLst>
          </p:cNvPr>
          <p:cNvSpPr/>
          <p:nvPr/>
        </p:nvSpPr>
        <p:spPr bwMode="white">
          <a:xfrm>
            <a:off x="4491074" y="2541688"/>
            <a:ext cx="656925" cy="534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AA3ACA-B693-E5A5-C665-AB969B2ED70D}"/>
              </a:ext>
            </a:extLst>
          </p:cNvPr>
          <p:cNvSpPr/>
          <p:nvPr/>
        </p:nvSpPr>
        <p:spPr bwMode="white">
          <a:xfrm>
            <a:off x="5481223" y="2532151"/>
            <a:ext cx="618842" cy="524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F48340-7020-9300-CAED-AA619776DF08}"/>
              </a:ext>
            </a:extLst>
          </p:cNvPr>
          <p:cNvSpPr/>
          <p:nvPr/>
        </p:nvSpPr>
        <p:spPr bwMode="white">
          <a:xfrm>
            <a:off x="10013057" y="2551226"/>
            <a:ext cx="666446" cy="5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9F278D-4A15-7F7D-07E4-725B7D0E61B1}"/>
              </a:ext>
            </a:extLst>
          </p:cNvPr>
          <p:cNvSpPr/>
          <p:nvPr/>
        </p:nvSpPr>
        <p:spPr bwMode="white">
          <a:xfrm>
            <a:off x="11003206" y="2541688"/>
            <a:ext cx="609322" cy="572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18ADB7-A682-6A0D-DD50-E23B7487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B61904-3BF5-2963-F8D4-33DEAF50431A}"/>
              </a:ext>
            </a:extLst>
          </p:cNvPr>
          <p:cNvSpPr/>
          <p:nvPr/>
        </p:nvSpPr>
        <p:spPr bwMode="white">
          <a:xfrm>
            <a:off x="3539008" y="1988735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BA8C29-7E71-5B6F-6C63-387C38DBE308}"/>
              </a:ext>
            </a:extLst>
          </p:cNvPr>
          <p:cNvSpPr/>
          <p:nvPr/>
        </p:nvSpPr>
        <p:spPr bwMode="white">
          <a:xfrm>
            <a:off x="6652264" y="1988735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BDF3CD-CFFC-45F0-848F-BE436AC41AFD}"/>
              </a:ext>
            </a:extLst>
          </p:cNvPr>
          <p:cNvSpPr/>
          <p:nvPr/>
        </p:nvSpPr>
        <p:spPr bwMode="white">
          <a:xfrm>
            <a:off x="2367966" y="2570636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38D814-FA3D-6C79-1AA1-2047A2AA0355}"/>
              </a:ext>
            </a:extLst>
          </p:cNvPr>
          <p:cNvSpPr/>
          <p:nvPr/>
        </p:nvSpPr>
        <p:spPr bwMode="white">
          <a:xfrm>
            <a:off x="8784892" y="2570636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951161-239C-DB22-CDE9-2FAB2CE176C0}"/>
              </a:ext>
            </a:extLst>
          </p:cNvPr>
          <p:cNvSpPr/>
          <p:nvPr/>
        </p:nvSpPr>
        <p:spPr bwMode="white">
          <a:xfrm>
            <a:off x="6928363" y="3724899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394A3B-ECC9-E932-188B-BFE58A86E1CA}"/>
              </a:ext>
            </a:extLst>
          </p:cNvPr>
          <p:cNvSpPr/>
          <p:nvPr/>
        </p:nvSpPr>
        <p:spPr bwMode="white">
          <a:xfrm>
            <a:off x="6842677" y="4306801"/>
            <a:ext cx="409388" cy="35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9943E46-D8DC-A49A-8592-840CCD887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7" b="61293"/>
          <a:stretch/>
        </p:blipFill>
        <p:spPr>
          <a:xfrm>
            <a:off x="1132504" y="4774228"/>
            <a:ext cx="10566437" cy="112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0751DB-8EE0-9ABF-BD95-F530BAA283E7}"/>
              </a:ext>
            </a:extLst>
          </p:cNvPr>
          <p:cNvSpPr/>
          <p:nvPr/>
        </p:nvSpPr>
        <p:spPr bwMode="white">
          <a:xfrm>
            <a:off x="6568801" y="4888534"/>
            <a:ext cx="409388" cy="35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7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943E46-D8DC-A49A-8592-840CCD887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/>
          <a:stretch/>
        </p:blipFill>
        <p:spPr>
          <a:xfrm>
            <a:off x="540000" y="1004045"/>
            <a:ext cx="11520000" cy="229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4295A-C8B6-B27A-E356-8FBED985B46A}"/>
              </a:ext>
            </a:extLst>
          </p:cNvPr>
          <p:cNvSpPr/>
          <p:nvPr/>
        </p:nvSpPr>
        <p:spPr bwMode="white">
          <a:xfrm>
            <a:off x="2567900" y="1673700"/>
            <a:ext cx="409388" cy="35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2055C2-E6C6-8783-5E67-DC68F630B732}"/>
              </a:ext>
            </a:extLst>
          </p:cNvPr>
          <p:cNvSpPr/>
          <p:nvPr/>
        </p:nvSpPr>
        <p:spPr bwMode="white">
          <a:xfrm>
            <a:off x="3348595" y="2254763"/>
            <a:ext cx="409388" cy="35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784687-8573-8BF2-35A1-1568BF8E637C}"/>
              </a:ext>
            </a:extLst>
          </p:cNvPr>
          <p:cNvSpPr/>
          <p:nvPr/>
        </p:nvSpPr>
        <p:spPr bwMode="white">
          <a:xfrm>
            <a:off x="1787206" y="2835825"/>
            <a:ext cx="409388" cy="35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3ADE67-D9E8-C282-9D90-F54FB643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F5EF14-68BC-FF40-98C1-6023C92F7F2C}"/>
              </a:ext>
            </a:extLst>
          </p:cNvPr>
          <p:cNvSpPr/>
          <p:nvPr/>
        </p:nvSpPr>
        <p:spPr bwMode="white">
          <a:xfrm>
            <a:off x="2558380" y="2550842"/>
            <a:ext cx="4884099" cy="38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F7FB1E-EB24-E897-4DB8-6E7EC1A76824}"/>
              </a:ext>
            </a:extLst>
          </p:cNvPr>
          <p:cNvSpPr/>
          <p:nvPr/>
        </p:nvSpPr>
        <p:spPr bwMode="white">
          <a:xfrm>
            <a:off x="2558380" y="3714190"/>
            <a:ext cx="5474380" cy="37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2023-08-13T15:16:40Z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