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9" r:id="rId5"/>
    <p:sldId id="280" r:id="rId6"/>
    <p:sldId id="277" r:id="rId7"/>
    <p:sldId id="281" r:id="rId8"/>
    <p:sldId id="275" r:id="rId9"/>
    <p:sldId id="274" r:id="rId10"/>
    <p:sldId id="273" r:id="rId11"/>
    <p:sldId id="272" r:id="rId12"/>
    <p:sldId id="270" r:id="rId13"/>
    <p:sldId id="269" r:id="rId14"/>
    <p:sldId id="268" r:id="rId15"/>
    <p:sldId id="266" r:id="rId16"/>
    <p:sldId id="264" r:id="rId17"/>
    <p:sldId id="262" r:id="rId18"/>
    <p:sldId id="261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A05B12-C6F6-1FA0-DBC2-3A06ED81F6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25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FDE17C3-223C-8ACE-8F3A-5A7E2305EDD1}"/>
              </a:ext>
            </a:extLst>
          </p:cNvPr>
          <p:cNvSpPr/>
          <p:nvPr/>
        </p:nvSpPr>
        <p:spPr bwMode="white">
          <a:xfrm>
            <a:off x="4043603" y="910573"/>
            <a:ext cx="409388" cy="352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A8E6EE-8453-7D2D-B33F-0EDABBEF88FA}"/>
              </a:ext>
            </a:extLst>
          </p:cNvPr>
          <p:cNvSpPr/>
          <p:nvPr/>
        </p:nvSpPr>
        <p:spPr bwMode="white">
          <a:xfrm>
            <a:off x="4043603" y="2130246"/>
            <a:ext cx="409388" cy="352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4A5365-3F0E-0C8A-EB80-A855EAD5CC8E}"/>
              </a:ext>
            </a:extLst>
          </p:cNvPr>
          <p:cNvSpPr/>
          <p:nvPr/>
        </p:nvSpPr>
        <p:spPr bwMode="white">
          <a:xfrm>
            <a:off x="4043603" y="2740082"/>
            <a:ext cx="409388" cy="352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189919-2F3E-5B01-C877-2218E812C242}"/>
              </a:ext>
            </a:extLst>
          </p:cNvPr>
          <p:cNvSpPr/>
          <p:nvPr/>
        </p:nvSpPr>
        <p:spPr bwMode="white">
          <a:xfrm>
            <a:off x="4043603" y="3368976"/>
            <a:ext cx="409388" cy="352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04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2D097B-A73E-2F27-F1E4-BD6B210A7C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81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BFA7D3A-06F7-0FF7-5CD0-3AFC41648886}"/>
              </a:ext>
            </a:extLst>
          </p:cNvPr>
          <p:cNvSpPr/>
          <p:nvPr/>
        </p:nvSpPr>
        <p:spPr bwMode="white">
          <a:xfrm>
            <a:off x="1977619" y="2074667"/>
            <a:ext cx="799735" cy="362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FE5DDB-9420-59DA-BF4C-5AAD57F92ED4}"/>
              </a:ext>
            </a:extLst>
          </p:cNvPr>
          <p:cNvSpPr/>
          <p:nvPr/>
        </p:nvSpPr>
        <p:spPr bwMode="white">
          <a:xfrm>
            <a:off x="4310181" y="2074667"/>
            <a:ext cx="1209123" cy="372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18F42A-85DB-6210-90C2-B152EA14582A}"/>
              </a:ext>
            </a:extLst>
          </p:cNvPr>
          <p:cNvSpPr/>
          <p:nvPr/>
        </p:nvSpPr>
        <p:spPr bwMode="white">
          <a:xfrm>
            <a:off x="7242545" y="2074667"/>
            <a:ext cx="1199602" cy="372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0FD043-D162-8A66-75F7-E4F92BA365BA}"/>
              </a:ext>
            </a:extLst>
          </p:cNvPr>
          <p:cNvSpPr/>
          <p:nvPr/>
        </p:nvSpPr>
        <p:spPr bwMode="white">
          <a:xfrm>
            <a:off x="1987140" y="3295775"/>
            <a:ext cx="1970776" cy="372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66BC4DC-21B3-E804-4D5C-84C3292132FE}"/>
              </a:ext>
            </a:extLst>
          </p:cNvPr>
          <p:cNvSpPr/>
          <p:nvPr/>
        </p:nvSpPr>
        <p:spPr bwMode="white">
          <a:xfrm>
            <a:off x="5090876" y="3295775"/>
            <a:ext cx="1989818" cy="372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69B1B7AF-2466-9972-53C0-8783B06A8A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23" y="4039765"/>
            <a:ext cx="11520000" cy="120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E2EC337-419E-BD5A-6B5A-0923F1FA95C0}"/>
              </a:ext>
            </a:extLst>
          </p:cNvPr>
          <p:cNvSpPr/>
          <p:nvPr/>
        </p:nvSpPr>
        <p:spPr bwMode="white">
          <a:xfrm>
            <a:off x="1968382" y="4738562"/>
            <a:ext cx="2760991" cy="373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0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E6F402-9A45-E8E0-EF5B-6A332D8F47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6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977726F-CC46-561B-F631-A26E42CC265D}"/>
              </a:ext>
            </a:extLst>
          </p:cNvPr>
          <p:cNvSpPr/>
          <p:nvPr/>
        </p:nvSpPr>
        <p:spPr bwMode="white">
          <a:xfrm>
            <a:off x="4015041" y="2016851"/>
            <a:ext cx="418909" cy="333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26D386-9625-AD9B-D32F-160B5802CBE6}"/>
              </a:ext>
            </a:extLst>
          </p:cNvPr>
          <p:cNvSpPr/>
          <p:nvPr/>
        </p:nvSpPr>
        <p:spPr bwMode="white">
          <a:xfrm>
            <a:off x="6928363" y="1997779"/>
            <a:ext cx="418909" cy="352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2446E3-FE88-ED85-3E21-D7FF81785812}"/>
              </a:ext>
            </a:extLst>
          </p:cNvPr>
          <p:cNvSpPr/>
          <p:nvPr/>
        </p:nvSpPr>
        <p:spPr bwMode="white">
          <a:xfrm>
            <a:off x="8870578" y="1997779"/>
            <a:ext cx="418909" cy="362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46F8FE-4D4A-3684-2322-F17DD0ED3307}"/>
              </a:ext>
            </a:extLst>
          </p:cNvPr>
          <p:cNvSpPr/>
          <p:nvPr/>
        </p:nvSpPr>
        <p:spPr bwMode="white">
          <a:xfrm>
            <a:off x="3224826" y="2579455"/>
            <a:ext cx="818776" cy="362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5AB5F4-872A-7CF7-0018-14B1B528B011}"/>
              </a:ext>
            </a:extLst>
          </p:cNvPr>
          <p:cNvSpPr/>
          <p:nvPr/>
        </p:nvSpPr>
        <p:spPr bwMode="white">
          <a:xfrm>
            <a:off x="8480231" y="2579455"/>
            <a:ext cx="1199603" cy="37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5E107C-E781-6D7C-03E0-7F92E5A2208F}"/>
              </a:ext>
            </a:extLst>
          </p:cNvPr>
          <p:cNvSpPr/>
          <p:nvPr/>
        </p:nvSpPr>
        <p:spPr bwMode="white">
          <a:xfrm>
            <a:off x="4710049" y="3170667"/>
            <a:ext cx="428429" cy="37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06849E6-B235-8E4D-9BC3-2AB7C00F9E27}"/>
              </a:ext>
            </a:extLst>
          </p:cNvPr>
          <p:cNvSpPr/>
          <p:nvPr/>
        </p:nvSpPr>
        <p:spPr bwMode="white">
          <a:xfrm>
            <a:off x="7052132" y="3180203"/>
            <a:ext cx="1190083" cy="37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7FB5AA5-F2D6-9035-D1C2-34267D52794B}"/>
              </a:ext>
            </a:extLst>
          </p:cNvPr>
          <p:cNvSpPr/>
          <p:nvPr/>
        </p:nvSpPr>
        <p:spPr bwMode="white">
          <a:xfrm>
            <a:off x="5881090" y="3771414"/>
            <a:ext cx="2751471" cy="37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08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95FC79-1286-BAA8-E0F6-8DD9630803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6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D5FEF89-306F-1545-C1A8-C1A191E69DB7}"/>
              </a:ext>
            </a:extLst>
          </p:cNvPr>
          <p:cNvSpPr/>
          <p:nvPr/>
        </p:nvSpPr>
        <p:spPr bwMode="white">
          <a:xfrm>
            <a:off x="9422776" y="1416104"/>
            <a:ext cx="409388" cy="352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6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6BEA8E-63E6-E9D1-6FC2-8206C2AA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5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F98C14D-C529-EAC4-2576-9889BD9DDD2C}"/>
              </a:ext>
            </a:extLst>
          </p:cNvPr>
          <p:cNvSpPr/>
          <p:nvPr/>
        </p:nvSpPr>
        <p:spPr bwMode="white">
          <a:xfrm>
            <a:off x="10593818" y="2016585"/>
            <a:ext cx="371305" cy="362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2D5A7C7-D0B4-A2D9-D371-70093444D4E1}"/>
              </a:ext>
            </a:extLst>
          </p:cNvPr>
          <p:cNvSpPr/>
          <p:nvPr/>
        </p:nvSpPr>
        <p:spPr bwMode="white">
          <a:xfrm>
            <a:off x="10593818" y="3799390"/>
            <a:ext cx="371305" cy="362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FE5FBF14-D52D-91D7-306A-110650854C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2"/>
          <a:stretch/>
        </p:blipFill>
        <p:spPr>
          <a:xfrm>
            <a:off x="1051044" y="4285609"/>
            <a:ext cx="10612038" cy="2341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4CB889-0658-4A28-3074-C9EFC4F79EC2}"/>
              </a:ext>
            </a:extLst>
          </p:cNvPr>
          <p:cNvSpPr/>
          <p:nvPr/>
        </p:nvSpPr>
        <p:spPr bwMode="white">
          <a:xfrm>
            <a:off x="10590746" y="4983386"/>
            <a:ext cx="380826" cy="353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4A18C6-29A1-ABE8-089F-01BDFBBFB0B3}"/>
              </a:ext>
            </a:extLst>
          </p:cNvPr>
          <p:cNvSpPr/>
          <p:nvPr/>
        </p:nvSpPr>
        <p:spPr bwMode="white">
          <a:xfrm>
            <a:off x="10590746" y="5576020"/>
            <a:ext cx="380826" cy="353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E24E09-1C10-CC23-E75E-DF338A7AD880}"/>
              </a:ext>
            </a:extLst>
          </p:cNvPr>
          <p:cNvSpPr/>
          <p:nvPr/>
        </p:nvSpPr>
        <p:spPr bwMode="white">
          <a:xfrm>
            <a:off x="10647870" y="6206887"/>
            <a:ext cx="323702" cy="258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7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29EA19-487D-960E-3D39-28918FBDF4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720000"/>
            <a:ext cx="11520000" cy="2984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CFAADA1-AE80-1B0D-44F4-38944765BA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3" y="3804591"/>
            <a:ext cx="11520000" cy="1223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482495-48D1-D454-2F45-1388448AD702}"/>
              </a:ext>
            </a:extLst>
          </p:cNvPr>
          <p:cNvSpPr/>
          <p:nvPr/>
        </p:nvSpPr>
        <p:spPr bwMode="white">
          <a:xfrm>
            <a:off x="5952566" y="3568449"/>
            <a:ext cx="6107434" cy="7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482495-48D1-D454-2F45-1388448AD702}"/>
              </a:ext>
            </a:extLst>
          </p:cNvPr>
          <p:cNvSpPr/>
          <p:nvPr/>
        </p:nvSpPr>
        <p:spPr bwMode="white">
          <a:xfrm>
            <a:off x="838090" y="4273109"/>
            <a:ext cx="11156686" cy="6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482495-48D1-D454-2F45-1388448AD702}"/>
              </a:ext>
            </a:extLst>
          </p:cNvPr>
          <p:cNvSpPr/>
          <p:nvPr/>
        </p:nvSpPr>
        <p:spPr bwMode="white">
          <a:xfrm>
            <a:off x="838090" y="4854973"/>
            <a:ext cx="2753249" cy="7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9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00E859-1FFC-B5C9-E1CC-30CE58FE88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5" y="1088025"/>
            <a:ext cx="11520000" cy="3451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42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D67D5A-9875-E56E-9753-DFC8A08FC5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88014"/>
            <a:ext cx="11520000" cy="3006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AD09980-4682-D6A1-BB7D-24881C4C843D}"/>
              </a:ext>
            </a:extLst>
          </p:cNvPr>
          <p:cNvSpPr/>
          <p:nvPr/>
        </p:nvSpPr>
        <p:spPr bwMode="white">
          <a:xfrm>
            <a:off x="1396859" y="5387394"/>
            <a:ext cx="9968132" cy="38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EEF5743-4311-6707-7DDB-DD16BBAD0F03}"/>
              </a:ext>
            </a:extLst>
          </p:cNvPr>
          <p:cNvSpPr/>
          <p:nvPr/>
        </p:nvSpPr>
        <p:spPr bwMode="white">
          <a:xfrm>
            <a:off x="1006512" y="5988705"/>
            <a:ext cx="6835834" cy="372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B49E5332-512C-B80E-652F-2672B62057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81457"/>
            <a:ext cx="11520000" cy="3006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F482495-48D1-D454-2F45-1388448AD702}"/>
              </a:ext>
            </a:extLst>
          </p:cNvPr>
          <p:cNvSpPr/>
          <p:nvPr/>
        </p:nvSpPr>
        <p:spPr bwMode="white">
          <a:xfrm>
            <a:off x="6366644" y="634171"/>
            <a:ext cx="2018380" cy="372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239CD8C-4BE0-9C64-561C-DB3D3A2968D5}"/>
              </a:ext>
            </a:extLst>
          </p:cNvPr>
          <p:cNvSpPr/>
          <p:nvPr/>
        </p:nvSpPr>
        <p:spPr bwMode="white">
          <a:xfrm>
            <a:off x="5871570" y="1225937"/>
            <a:ext cx="1589950" cy="372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12B80B3-D40E-120F-33CC-7C81712ECE93}"/>
              </a:ext>
            </a:extLst>
          </p:cNvPr>
          <p:cNvSpPr/>
          <p:nvPr/>
        </p:nvSpPr>
        <p:spPr bwMode="white">
          <a:xfrm>
            <a:off x="5186082" y="1836793"/>
            <a:ext cx="409388" cy="343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1A301B4-85F1-76D5-E376-61404E2D8A92}"/>
              </a:ext>
            </a:extLst>
          </p:cNvPr>
          <p:cNvSpPr/>
          <p:nvPr/>
        </p:nvSpPr>
        <p:spPr bwMode="white">
          <a:xfrm>
            <a:off x="6671305" y="1836793"/>
            <a:ext cx="409388" cy="343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08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4E8655-92B1-19A4-268F-08E979C37F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9669"/>
            <a:ext cx="11520000" cy="3644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153D5FA-57A5-43C4-08F9-E823A3D8E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>
          <a:xfrm>
            <a:off x="1402837" y="4194514"/>
            <a:ext cx="10600904" cy="2473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E9A590-D43B-1371-A5B8-69137761E971}"/>
              </a:ext>
            </a:extLst>
          </p:cNvPr>
          <p:cNvSpPr/>
          <p:nvPr/>
        </p:nvSpPr>
        <p:spPr bwMode="white">
          <a:xfrm>
            <a:off x="1783663" y="4356894"/>
            <a:ext cx="10051974" cy="372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790B51-D2D0-EE3B-0AE9-9FF413745721}"/>
              </a:ext>
            </a:extLst>
          </p:cNvPr>
          <p:cNvSpPr/>
          <p:nvPr/>
        </p:nvSpPr>
        <p:spPr bwMode="white">
          <a:xfrm>
            <a:off x="1364753" y="4949106"/>
            <a:ext cx="10551566" cy="372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8E8FBA-2EA4-06E2-3B4C-3073DB6FF6B7}"/>
              </a:ext>
            </a:extLst>
          </p:cNvPr>
          <p:cNvSpPr/>
          <p:nvPr/>
        </p:nvSpPr>
        <p:spPr bwMode="white">
          <a:xfrm>
            <a:off x="1364753" y="5550869"/>
            <a:ext cx="10551565" cy="372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3674117-DC36-3F93-983D-D1856ECECEF2}"/>
              </a:ext>
            </a:extLst>
          </p:cNvPr>
          <p:cNvSpPr/>
          <p:nvPr/>
        </p:nvSpPr>
        <p:spPr bwMode="white">
          <a:xfrm>
            <a:off x="1364754" y="6133529"/>
            <a:ext cx="5255404" cy="382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05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012" y="2881312"/>
            <a:ext cx="4371975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0B0B75-2EA4-31DA-21DC-D2CEA201DE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94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6918797-A64B-6522-9898-C601D0114B4C}"/>
              </a:ext>
            </a:extLst>
          </p:cNvPr>
          <p:cNvSpPr/>
          <p:nvPr/>
        </p:nvSpPr>
        <p:spPr bwMode="white">
          <a:xfrm>
            <a:off x="10613069" y="2054425"/>
            <a:ext cx="1016554" cy="562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6918797-A64B-6522-9898-C601D0114B4C}"/>
              </a:ext>
            </a:extLst>
          </p:cNvPr>
          <p:cNvSpPr/>
          <p:nvPr/>
        </p:nvSpPr>
        <p:spPr bwMode="white">
          <a:xfrm>
            <a:off x="10713953" y="2721637"/>
            <a:ext cx="1016554" cy="562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6918797-A64B-6522-9898-C601D0114B4C}"/>
              </a:ext>
            </a:extLst>
          </p:cNvPr>
          <p:cNvSpPr/>
          <p:nvPr/>
        </p:nvSpPr>
        <p:spPr bwMode="white">
          <a:xfrm>
            <a:off x="10713953" y="3107433"/>
            <a:ext cx="1016554" cy="562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6918797-A64B-6522-9898-C601D0114B4C}"/>
              </a:ext>
            </a:extLst>
          </p:cNvPr>
          <p:cNvSpPr/>
          <p:nvPr/>
        </p:nvSpPr>
        <p:spPr bwMode="white">
          <a:xfrm>
            <a:off x="10713953" y="3863164"/>
            <a:ext cx="1016554" cy="562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6918797-A64B-6522-9898-C601D0114B4C}"/>
              </a:ext>
            </a:extLst>
          </p:cNvPr>
          <p:cNvSpPr/>
          <p:nvPr/>
        </p:nvSpPr>
        <p:spPr bwMode="white">
          <a:xfrm>
            <a:off x="4417240" y="2453100"/>
            <a:ext cx="1016554" cy="17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6918797-A64B-6522-9898-C601D0114B4C}"/>
              </a:ext>
            </a:extLst>
          </p:cNvPr>
          <p:cNvSpPr/>
          <p:nvPr/>
        </p:nvSpPr>
        <p:spPr bwMode="white">
          <a:xfrm>
            <a:off x="6591623" y="3043381"/>
            <a:ext cx="1016554" cy="17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6918797-A64B-6522-9898-C601D0114B4C}"/>
              </a:ext>
            </a:extLst>
          </p:cNvPr>
          <p:cNvSpPr/>
          <p:nvPr/>
        </p:nvSpPr>
        <p:spPr bwMode="white">
          <a:xfrm>
            <a:off x="4387189" y="3698062"/>
            <a:ext cx="1016554" cy="17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6918797-A64B-6522-9898-C601D0114B4C}"/>
              </a:ext>
            </a:extLst>
          </p:cNvPr>
          <p:cNvSpPr/>
          <p:nvPr/>
        </p:nvSpPr>
        <p:spPr bwMode="white">
          <a:xfrm>
            <a:off x="9111592" y="4352737"/>
            <a:ext cx="1016554" cy="17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AE1CAF-F77D-1F71-1C5A-D333B9B825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64950"/>
            <a:ext cx="11520000" cy="3710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33B5F7C-D3EF-107F-403A-63DDB4359771}"/>
              </a:ext>
            </a:extLst>
          </p:cNvPr>
          <p:cNvSpPr/>
          <p:nvPr/>
        </p:nvSpPr>
        <p:spPr bwMode="white">
          <a:xfrm>
            <a:off x="2625024" y="2314627"/>
            <a:ext cx="485553" cy="600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30BE44-639A-554D-CD95-B11A6836953E}"/>
              </a:ext>
            </a:extLst>
          </p:cNvPr>
          <p:cNvSpPr/>
          <p:nvPr/>
        </p:nvSpPr>
        <p:spPr bwMode="white">
          <a:xfrm>
            <a:off x="6147669" y="2362325"/>
            <a:ext cx="628363" cy="515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918797-A64B-6522-9898-C601D0114B4C}"/>
              </a:ext>
            </a:extLst>
          </p:cNvPr>
          <p:cNvSpPr/>
          <p:nvPr/>
        </p:nvSpPr>
        <p:spPr bwMode="white">
          <a:xfrm>
            <a:off x="8385024" y="2333706"/>
            <a:ext cx="504595" cy="562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B6A01DC-C754-6704-E610-3E8931A4FF19}"/>
              </a:ext>
            </a:extLst>
          </p:cNvPr>
          <p:cNvSpPr/>
          <p:nvPr/>
        </p:nvSpPr>
        <p:spPr bwMode="white">
          <a:xfrm>
            <a:off x="9279966" y="2295548"/>
            <a:ext cx="675966" cy="639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06A83E-408D-1A78-37E6-DF89DF742567}"/>
              </a:ext>
            </a:extLst>
          </p:cNvPr>
          <p:cNvSpPr/>
          <p:nvPr/>
        </p:nvSpPr>
        <p:spPr bwMode="white">
          <a:xfrm>
            <a:off x="10279636" y="2314627"/>
            <a:ext cx="599801" cy="600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09C1293-5F6A-DC4E-3483-54D4D3944E2E}"/>
              </a:ext>
            </a:extLst>
          </p:cNvPr>
          <p:cNvSpPr/>
          <p:nvPr/>
        </p:nvSpPr>
        <p:spPr bwMode="white">
          <a:xfrm>
            <a:off x="4224495" y="3907728"/>
            <a:ext cx="618842" cy="581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5262247" y="3926807"/>
            <a:ext cx="571239" cy="543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9671ED9-4532-562F-FD4D-8DD01A54FC3C}"/>
              </a:ext>
            </a:extLst>
          </p:cNvPr>
          <p:cNvSpPr/>
          <p:nvPr/>
        </p:nvSpPr>
        <p:spPr bwMode="white">
          <a:xfrm>
            <a:off x="10298677" y="3907728"/>
            <a:ext cx="571239" cy="534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27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16777215">
            <a:extLst>
              <a:ext uri="{FF2B5EF4-FFF2-40B4-BE49-F238E27FC236}">
                <a16:creationId xmlns:a16="http://schemas.microsoft.com/office/drawing/2014/main" id="{158D66A1-FD8D-2897-03A3-E2169D5279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77072"/>
            <a:ext cx="11520000" cy="3257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EC28B60-2E40-078E-A93B-018A984615A3}"/>
              </a:ext>
            </a:extLst>
          </p:cNvPr>
          <p:cNvSpPr/>
          <p:nvPr/>
        </p:nvSpPr>
        <p:spPr bwMode="white">
          <a:xfrm>
            <a:off x="2129950" y="1281904"/>
            <a:ext cx="590280" cy="60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D9CBFB6-7C8E-10F2-C978-5863FB4DE7FC}"/>
              </a:ext>
            </a:extLst>
          </p:cNvPr>
          <p:cNvSpPr/>
          <p:nvPr/>
        </p:nvSpPr>
        <p:spPr bwMode="white">
          <a:xfrm>
            <a:off x="10089223" y="1320003"/>
            <a:ext cx="552198" cy="514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561D5E4-744F-5AA9-B4D9-A8C5DE634133}"/>
              </a:ext>
            </a:extLst>
          </p:cNvPr>
          <p:cNvSpPr/>
          <p:nvPr/>
        </p:nvSpPr>
        <p:spPr bwMode="white">
          <a:xfrm>
            <a:off x="730413" y="2920164"/>
            <a:ext cx="561719" cy="533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1513335-68D2-B0A9-9559-CF7B2FB00F3D}"/>
              </a:ext>
            </a:extLst>
          </p:cNvPr>
          <p:cNvSpPr/>
          <p:nvPr/>
        </p:nvSpPr>
        <p:spPr bwMode="white">
          <a:xfrm>
            <a:off x="1739603" y="2872540"/>
            <a:ext cx="599801" cy="60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6626C3A-5D05-7465-A3C5-87D23DEAEDD8}"/>
              </a:ext>
            </a:extLst>
          </p:cNvPr>
          <p:cNvSpPr/>
          <p:nvPr/>
        </p:nvSpPr>
        <p:spPr bwMode="white">
          <a:xfrm>
            <a:off x="4015041" y="2891590"/>
            <a:ext cx="666446" cy="561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3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66D221-F217-A630-CC6C-71EA53D708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88942"/>
            <a:ext cx="11520000" cy="2482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2068287" y="2230302"/>
            <a:ext cx="1383251" cy="543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5260101" y="2230302"/>
            <a:ext cx="960395" cy="543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8029060" y="2230302"/>
            <a:ext cx="483876" cy="543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10321499" y="2230302"/>
            <a:ext cx="625543" cy="543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2134369" y="2774054"/>
            <a:ext cx="1214138" cy="543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5085862" y="2927910"/>
            <a:ext cx="1214138" cy="543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8029059" y="2677672"/>
            <a:ext cx="483877" cy="543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10321499" y="2927910"/>
            <a:ext cx="556022" cy="543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49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g_16777215">
            <a:extLst>
              <a:ext uri="{FF2B5EF4-FFF2-40B4-BE49-F238E27FC236}">
                <a16:creationId xmlns:a16="http://schemas.microsoft.com/office/drawing/2014/main" id="{29E62CE4-B581-2961-BFA0-659A27212F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" y="1017601"/>
            <a:ext cx="11520000" cy="3050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5195709" y="2102169"/>
            <a:ext cx="483877" cy="243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2488999" y="2705330"/>
            <a:ext cx="483877" cy="243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2170402" y="3265166"/>
            <a:ext cx="483877" cy="243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6006546" y="3313377"/>
            <a:ext cx="483877" cy="243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2972876" y="3887507"/>
            <a:ext cx="483877" cy="243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4065433" y="3887507"/>
            <a:ext cx="483877" cy="25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1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A08AC1-8CB9-7959-5F56-C8D58D32C4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1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7413020" y="1304536"/>
            <a:ext cx="1383251" cy="730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5234344" y="2126637"/>
            <a:ext cx="1383251" cy="874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3377640" y="3000776"/>
            <a:ext cx="1383251" cy="773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69AA574-9219-5A8A-DD18-3B315514156E}"/>
              </a:ext>
            </a:extLst>
          </p:cNvPr>
          <p:cNvSpPr/>
          <p:nvPr/>
        </p:nvSpPr>
        <p:spPr bwMode="white">
          <a:xfrm>
            <a:off x="1636846" y="3899648"/>
            <a:ext cx="2029719" cy="672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5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F6A66B-276E-4C84-FB83-24073D1733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1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C6A404-8001-C8AF-5F0B-564590EF5AF0}"/>
              </a:ext>
            </a:extLst>
          </p:cNvPr>
          <p:cNvSpPr/>
          <p:nvPr/>
        </p:nvSpPr>
        <p:spPr bwMode="white">
          <a:xfrm>
            <a:off x="3186743" y="1700923"/>
            <a:ext cx="409388" cy="333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32D9F2-C0F4-F9DF-1564-8A04429BAF39}"/>
              </a:ext>
            </a:extLst>
          </p:cNvPr>
          <p:cNvSpPr/>
          <p:nvPr/>
        </p:nvSpPr>
        <p:spPr bwMode="white">
          <a:xfrm>
            <a:off x="6328561" y="1691400"/>
            <a:ext cx="399867" cy="342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C97898-F373-7672-BE69-3C8B77D3228C}"/>
              </a:ext>
            </a:extLst>
          </p:cNvPr>
          <p:cNvSpPr/>
          <p:nvPr/>
        </p:nvSpPr>
        <p:spPr bwMode="white">
          <a:xfrm>
            <a:off x="4243537" y="2500900"/>
            <a:ext cx="399867" cy="342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BFE3F0-674C-4B3F-71C1-376D8E86902C}"/>
              </a:ext>
            </a:extLst>
          </p:cNvPr>
          <p:cNvSpPr/>
          <p:nvPr/>
        </p:nvSpPr>
        <p:spPr bwMode="white">
          <a:xfrm>
            <a:off x="7404396" y="2519947"/>
            <a:ext cx="399867" cy="342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A6A8AA-DF06-80C0-C98F-CA3BB9D239D9}"/>
              </a:ext>
            </a:extLst>
          </p:cNvPr>
          <p:cNvSpPr/>
          <p:nvPr/>
        </p:nvSpPr>
        <p:spPr bwMode="white">
          <a:xfrm>
            <a:off x="5243206" y="3310400"/>
            <a:ext cx="409388" cy="333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41DD07E-C057-F40F-B6BD-A5859D92D840}"/>
              </a:ext>
            </a:extLst>
          </p:cNvPr>
          <p:cNvSpPr/>
          <p:nvPr/>
        </p:nvSpPr>
        <p:spPr bwMode="white">
          <a:xfrm>
            <a:off x="8394545" y="3310400"/>
            <a:ext cx="409388" cy="342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2023-08-06T03:37:12Z</dcterms:created>
  <dcterms:modified xsi:type="dcterms:W3CDTF">2023-08-13T14:50:26Z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