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9" r:id="rId5"/>
    <p:sldId id="278" r:id="rId6"/>
    <p:sldId id="277" r:id="rId7"/>
    <p:sldId id="275" r:id="rId8"/>
    <p:sldId id="273" r:id="rId9"/>
    <p:sldId id="272" r:id="rId10"/>
    <p:sldId id="271" r:id="rId11"/>
    <p:sldId id="269" r:id="rId12"/>
    <p:sldId id="268" r:id="rId13"/>
    <p:sldId id="267" r:id="rId14"/>
    <p:sldId id="266" r:id="rId15"/>
    <p:sldId id="264" r:id="rId16"/>
    <p:sldId id="263" r:id="rId17"/>
    <p:sldId id="261" r:id="rId18"/>
    <p:sldId id="260" r:id="rId19"/>
    <p:sldId id="25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2023/8/14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6EC5B2-A9A6-3D1D-7DBB-9BEB2D3694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82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9BA14C6-51B2-152E-6E07-94CC9AE15E52}"/>
              </a:ext>
            </a:extLst>
          </p:cNvPr>
          <p:cNvSpPr/>
          <p:nvPr/>
        </p:nvSpPr>
        <p:spPr bwMode="white">
          <a:xfrm>
            <a:off x="8861057" y="2215831"/>
            <a:ext cx="799735" cy="381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583CED-AADA-F4A3-3E3E-3988E02FB78A}"/>
              </a:ext>
            </a:extLst>
          </p:cNvPr>
          <p:cNvSpPr/>
          <p:nvPr/>
        </p:nvSpPr>
        <p:spPr bwMode="white">
          <a:xfrm>
            <a:off x="10793752" y="2215831"/>
            <a:ext cx="809256" cy="381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12A8B5-8F39-6B5A-F911-F37171B30DFC}"/>
              </a:ext>
            </a:extLst>
          </p:cNvPr>
          <p:cNvSpPr/>
          <p:nvPr/>
        </p:nvSpPr>
        <p:spPr bwMode="white">
          <a:xfrm>
            <a:off x="8842016" y="2930400"/>
            <a:ext cx="818776" cy="362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7C3305-7626-BDA2-C152-E14FAA2EA459}"/>
              </a:ext>
            </a:extLst>
          </p:cNvPr>
          <p:cNvSpPr/>
          <p:nvPr/>
        </p:nvSpPr>
        <p:spPr bwMode="white">
          <a:xfrm>
            <a:off x="10793752" y="2920872"/>
            <a:ext cx="818776" cy="3620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6299A420-DEAF-8CE1-E449-A5860891CE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"/>
          <a:stretch/>
        </p:blipFill>
        <p:spPr>
          <a:xfrm>
            <a:off x="1130948" y="3625914"/>
            <a:ext cx="10962440" cy="15494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FBD1F2B-3924-D9DE-D9A1-E8A668107BBD}"/>
              </a:ext>
            </a:extLst>
          </p:cNvPr>
          <p:cNvSpPr/>
          <p:nvPr/>
        </p:nvSpPr>
        <p:spPr bwMode="white">
          <a:xfrm>
            <a:off x="8852204" y="4630219"/>
            <a:ext cx="809256" cy="353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2D9FAB0-E7C3-A143-904D-05FD74685A40}"/>
              </a:ext>
            </a:extLst>
          </p:cNvPr>
          <p:cNvSpPr/>
          <p:nvPr/>
        </p:nvSpPr>
        <p:spPr bwMode="white">
          <a:xfrm>
            <a:off x="10794419" y="4611089"/>
            <a:ext cx="809256" cy="373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79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2141B3-7F75-6CD4-2BD0-022AA9F512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50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892AE1B-4012-DA4B-A1A1-F2124D686A3A}"/>
              </a:ext>
            </a:extLst>
          </p:cNvPr>
          <p:cNvSpPr/>
          <p:nvPr/>
        </p:nvSpPr>
        <p:spPr bwMode="white">
          <a:xfrm>
            <a:off x="8442148" y="1760213"/>
            <a:ext cx="114248" cy="276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15E68B5-1197-96AD-B5C1-F9E36CB3A7A0}"/>
              </a:ext>
            </a:extLst>
          </p:cNvPr>
          <p:cNvSpPr/>
          <p:nvPr/>
        </p:nvSpPr>
        <p:spPr bwMode="white">
          <a:xfrm>
            <a:off x="5795404" y="1970164"/>
            <a:ext cx="123768" cy="104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393F1C-EE36-A859-9737-6E8BADDF6822}"/>
              </a:ext>
            </a:extLst>
          </p:cNvPr>
          <p:cNvSpPr/>
          <p:nvPr/>
        </p:nvSpPr>
        <p:spPr bwMode="white">
          <a:xfrm>
            <a:off x="7366314" y="2762253"/>
            <a:ext cx="114247" cy="276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7B16DC-B2B8-FA72-6DE6-87C3D30258AD}"/>
              </a:ext>
            </a:extLst>
          </p:cNvPr>
          <p:cNvSpPr/>
          <p:nvPr/>
        </p:nvSpPr>
        <p:spPr bwMode="white">
          <a:xfrm>
            <a:off x="3853190" y="2972204"/>
            <a:ext cx="123768" cy="104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9DF3C09-9DCC-AB63-0655-70332F558AB0}"/>
              </a:ext>
            </a:extLst>
          </p:cNvPr>
          <p:cNvSpPr/>
          <p:nvPr/>
        </p:nvSpPr>
        <p:spPr bwMode="white">
          <a:xfrm>
            <a:off x="4919504" y="3983787"/>
            <a:ext cx="123768" cy="104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58E0AC9-C99F-830D-F20D-8A83EF56F6DF}"/>
              </a:ext>
            </a:extLst>
          </p:cNvPr>
          <p:cNvSpPr/>
          <p:nvPr/>
        </p:nvSpPr>
        <p:spPr bwMode="white">
          <a:xfrm>
            <a:off x="7518644" y="3945614"/>
            <a:ext cx="199933" cy="1431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50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E3B064-D58A-6B5C-6B66-B692C87844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37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E496FEC-A12D-E1A3-81BD-142F652673C3}"/>
              </a:ext>
            </a:extLst>
          </p:cNvPr>
          <p:cNvSpPr/>
          <p:nvPr/>
        </p:nvSpPr>
        <p:spPr bwMode="white">
          <a:xfrm>
            <a:off x="1987140" y="2931947"/>
            <a:ext cx="409388" cy="352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5861102-4865-D75C-57AB-59AF9751B23A}"/>
              </a:ext>
            </a:extLst>
          </p:cNvPr>
          <p:cNvSpPr/>
          <p:nvPr/>
        </p:nvSpPr>
        <p:spPr bwMode="white">
          <a:xfrm>
            <a:off x="6852198" y="2931947"/>
            <a:ext cx="409388" cy="352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AFC35F0-DD7E-33E5-D242-536118D2A8AA}"/>
              </a:ext>
            </a:extLst>
          </p:cNvPr>
          <p:cNvSpPr/>
          <p:nvPr/>
        </p:nvSpPr>
        <p:spPr bwMode="white">
          <a:xfrm>
            <a:off x="10193950" y="2931947"/>
            <a:ext cx="409388" cy="352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75D4E1-E5A7-7F21-CC59-B765D72699C5}"/>
              </a:ext>
            </a:extLst>
          </p:cNvPr>
          <p:cNvSpPr/>
          <p:nvPr/>
        </p:nvSpPr>
        <p:spPr bwMode="white">
          <a:xfrm>
            <a:off x="7432958" y="3637482"/>
            <a:ext cx="409388" cy="352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56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749BDE-0E8B-A82B-6E63-43F247AFA1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64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DA04802-8AE5-9C70-A327-B157866A97F6}"/>
              </a:ext>
            </a:extLst>
          </p:cNvPr>
          <p:cNvSpPr/>
          <p:nvPr/>
        </p:nvSpPr>
        <p:spPr bwMode="white">
          <a:xfrm>
            <a:off x="3563657" y="1255762"/>
            <a:ext cx="4389024" cy="1420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A04802-8AE5-9C70-A327-B157866A97F6}"/>
              </a:ext>
            </a:extLst>
          </p:cNvPr>
          <p:cNvSpPr/>
          <p:nvPr/>
        </p:nvSpPr>
        <p:spPr bwMode="white">
          <a:xfrm>
            <a:off x="4611949" y="2562896"/>
            <a:ext cx="2292440" cy="401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DA04802-8AE5-9C70-A327-B157866A97F6}"/>
              </a:ext>
            </a:extLst>
          </p:cNvPr>
          <p:cNvSpPr/>
          <p:nvPr/>
        </p:nvSpPr>
        <p:spPr bwMode="white">
          <a:xfrm>
            <a:off x="5343899" y="2879353"/>
            <a:ext cx="2608782" cy="401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83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0BC43D-9A1A-7DDB-E32D-7ED569D21B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61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04C82B4-6030-FD11-07ED-643DD11597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91" y="3581291"/>
            <a:ext cx="11520000" cy="2231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735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3CA7D7-2B2B-2808-353A-14C12D5442F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953083"/>
            <a:ext cx="11520000" cy="2760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D43CA7A-AE75-DE98-771F-D2DDDF397C34}"/>
              </a:ext>
            </a:extLst>
          </p:cNvPr>
          <p:cNvSpPr/>
          <p:nvPr/>
        </p:nvSpPr>
        <p:spPr bwMode="white">
          <a:xfrm>
            <a:off x="501917" y="2814962"/>
            <a:ext cx="2608661" cy="212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D43CA7A-AE75-DE98-771F-D2DDDF397C34}"/>
              </a:ext>
            </a:extLst>
          </p:cNvPr>
          <p:cNvSpPr/>
          <p:nvPr/>
        </p:nvSpPr>
        <p:spPr bwMode="white">
          <a:xfrm>
            <a:off x="5214610" y="2159671"/>
            <a:ext cx="6363497" cy="262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84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C24460-9E30-574A-1F1F-8357D5D958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99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C21E84B-9D8E-BF2C-056A-CF7CE82DDEBB}"/>
              </a:ext>
            </a:extLst>
          </p:cNvPr>
          <p:cNvSpPr/>
          <p:nvPr/>
        </p:nvSpPr>
        <p:spPr bwMode="white">
          <a:xfrm>
            <a:off x="4900462" y="882105"/>
            <a:ext cx="409388" cy="352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A96F41F-BD54-2F44-2CE5-AAF1B6D0B646}"/>
              </a:ext>
            </a:extLst>
          </p:cNvPr>
          <p:cNvSpPr/>
          <p:nvPr/>
        </p:nvSpPr>
        <p:spPr bwMode="white">
          <a:xfrm>
            <a:off x="2187074" y="2960875"/>
            <a:ext cx="790214" cy="371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167CB6-58A0-460E-A132-556A03AE0794}"/>
              </a:ext>
            </a:extLst>
          </p:cNvPr>
          <p:cNvSpPr/>
          <p:nvPr/>
        </p:nvSpPr>
        <p:spPr bwMode="white">
          <a:xfrm>
            <a:off x="5871570" y="2960875"/>
            <a:ext cx="809256" cy="371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5C9172A-CAC2-A359-7570-A515D6392BE5}"/>
              </a:ext>
            </a:extLst>
          </p:cNvPr>
          <p:cNvSpPr/>
          <p:nvPr/>
        </p:nvSpPr>
        <p:spPr bwMode="white">
          <a:xfrm>
            <a:off x="9565586" y="2960875"/>
            <a:ext cx="818775" cy="371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E881446F-5642-11F5-614D-6FBAD848E6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120027"/>
            <a:ext cx="11520000" cy="2121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193286C-5649-F6EF-780E-F434112AD6FD}"/>
              </a:ext>
            </a:extLst>
          </p:cNvPr>
          <p:cNvSpPr/>
          <p:nvPr/>
        </p:nvSpPr>
        <p:spPr bwMode="white">
          <a:xfrm>
            <a:off x="1396859" y="5658779"/>
            <a:ext cx="8787570" cy="382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50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01F24F-AB56-BE65-14D3-A38EDC4568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41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5150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870319-AD37-1AF1-2FC6-9EFB4E6DD7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90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EBCD1B6-18FB-3935-8C3F-7998321202B1}"/>
              </a:ext>
            </a:extLst>
          </p:cNvPr>
          <p:cNvSpPr/>
          <p:nvPr/>
        </p:nvSpPr>
        <p:spPr bwMode="white">
          <a:xfrm>
            <a:off x="920825" y="1158731"/>
            <a:ext cx="10120463" cy="371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03906A7-337D-5914-3987-F5232A25BC62}"/>
              </a:ext>
            </a:extLst>
          </p:cNvPr>
          <p:cNvSpPr/>
          <p:nvPr/>
        </p:nvSpPr>
        <p:spPr bwMode="white">
          <a:xfrm>
            <a:off x="501917" y="1854978"/>
            <a:ext cx="10805734" cy="371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E6EBDE6-8F8C-8ED9-4F06-4D0DA97852A8}"/>
              </a:ext>
            </a:extLst>
          </p:cNvPr>
          <p:cNvSpPr/>
          <p:nvPr/>
        </p:nvSpPr>
        <p:spPr bwMode="white">
          <a:xfrm>
            <a:off x="501916" y="2551226"/>
            <a:ext cx="10908765" cy="371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5F11208-D5AA-9778-2A21-1B8CAB88B754}"/>
              </a:ext>
            </a:extLst>
          </p:cNvPr>
          <p:cNvSpPr/>
          <p:nvPr/>
        </p:nvSpPr>
        <p:spPr bwMode="white">
          <a:xfrm>
            <a:off x="501917" y="3247474"/>
            <a:ext cx="990148" cy="381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02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2890837"/>
            <a:ext cx="4381500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39468F-9CA8-FDD1-800D-FFA8579E64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92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EABA682-E79B-00B7-DFFF-122F6FD777C5}"/>
              </a:ext>
            </a:extLst>
          </p:cNvPr>
          <p:cNvSpPr/>
          <p:nvPr/>
        </p:nvSpPr>
        <p:spPr bwMode="white">
          <a:xfrm>
            <a:off x="2226695" y="1754206"/>
            <a:ext cx="371305" cy="353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CDADC6F-9351-7D12-EC28-4C1D8D9944E9}"/>
              </a:ext>
            </a:extLst>
          </p:cNvPr>
          <p:cNvSpPr/>
          <p:nvPr/>
        </p:nvSpPr>
        <p:spPr bwMode="white">
          <a:xfrm>
            <a:off x="5718684" y="1763171"/>
            <a:ext cx="380826" cy="353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2496C5-D4D2-9857-7434-70BA062116C2}"/>
              </a:ext>
            </a:extLst>
          </p:cNvPr>
          <p:cNvSpPr/>
          <p:nvPr/>
        </p:nvSpPr>
        <p:spPr bwMode="white">
          <a:xfrm>
            <a:off x="10412925" y="1754206"/>
            <a:ext cx="380826" cy="353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92ACDC-016E-2BDF-1EF5-EB4BA285500B}"/>
              </a:ext>
            </a:extLst>
          </p:cNvPr>
          <p:cNvSpPr/>
          <p:nvPr/>
        </p:nvSpPr>
        <p:spPr bwMode="white">
          <a:xfrm>
            <a:off x="3062975" y="2483532"/>
            <a:ext cx="371305" cy="362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45ABC83-C95B-9252-E1C4-ABB2D0CA025B}"/>
              </a:ext>
            </a:extLst>
          </p:cNvPr>
          <p:cNvSpPr/>
          <p:nvPr/>
        </p:nvSpPr>
        <p:spPr bwMode="white">
          <a:xfrm>
            <a:off x="5719239" y="2501462"/>
            <a:ext cx="371305" cy="362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0738BFD-5AE3-0054-9A93-7F24E80981F3}"/>
              </a:ext>
            </a:extLst>
          </p:cNvPr>
          <p:cNvSpPr/>
          <p:nvPr/>
        </p:nvSpPr>
        <p:spPr bwMode="white">
          <a:xfrm>
            <a:off x="10146347" y="2488583"/>
            <a:ext cx="371306" cy="362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0D057EB-9484-77C4-B6D1-1AE3E12F388B}"/>
              </a:ext>
            </a:extLst>
          </p:cNvPr>
          <p:cNvSpPr/>
          <p:nvPr/>
        </p:nvSpPr>
        <p:spPr bwMode="white">
          <a:xfrm>
            <a:off x="2129950" y="3223541"/>
            <a:ext cx="371305" cy="353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5D41536-D3B7-D782-3313-493E31F32A97}"/>
              </a:ext>
            </a:extLst>
          </p:cNvPr>
          <p:cNvSpPr/>
          <p:nvPr/>
        </p:nvSpPr>
        <p:spPr bwMode="white">
          <a:xfrm>
            <a:off x="5919173" y="3232506"/>
            <a:ext cx="371305" cy="353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610707-EE0D-A7D0-BA41-D687286DC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73"/>
          <a:stretch/>
        </p:blipFill>
        <p:spPr>
          <a:xfrm>
            <a:off x="540000" y="720000"/>
            <a:ext cx="11520000" cy="2874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006B7E2-50A7-386F-DB69-DA160040546E}"/>
              </a:ext>
            </a:extLst>
          </p:cNvPr>
          <p:cNvSpPr/>
          <p:nvPr/>
        </p:nvSpPr>
        <p:spPr bwMode="white">
          <a:xfrm>
            <a:off x="3757983" y="2026016"/>
            <a:ext cx="637884" cy="562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CB89023-B12C-3B2A-5E33-63EB281319C6}"/>
              </a:ext>
            </a:extLst>
          </p:cNvPr>
          <p:cNvSpPr/>
          <p:nvPr/>
        </p:nvSpPr>
        <p:spPr bwMode="white">
          <a:xfrm>
            <a:off x="4691008" y="1978351"/>
            <a:ext cx="685487" cy="581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BA4CA9A-9BBA-E304-008F-0369DDCC72BE}"/>
              </a:ext>
            </a:extLst>
          </p:cNvPr>
          <p:cNvSpPr/>
          <p:nvPr/>
        </p:nvSpPr>
        <p:spPr bwMode="white">
          <a:xfrm>
            <a:off x="6604661" y="2026016"/>
            <a:ext cx="666446" cy="5910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AD774C0-C10D-52B1-936C-FCE0BADC60BF}"/>
              </a:ext>
            </a:extLst>
          </p:cNvPr>
          <p:cNvSpPr/>
          <p:nvPr/>
        </p:nvSpPr>
        <p:spPr bwMode="white">
          <a:xfrm>
            <a:off x="7556727" y="2026016"/>
            <a:ext cx="685487" cy="514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B514426-6212-38F8-92D1-2AD6AAE7D908}"/>
              </a:ext>
            </a:extLst>
          </p:cNvPr>
          <p:cNvSpPr/>
          <p:nvPr/>
        </p:nvSpPr>
        <p:spPr bwMode="white">
          <a:xfrm>
            <a:off x="9156198" y="1978351"/>
            <a:ext cx="637884" cy="61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BE0552B-D664-4B8B-3B78-768292A9720A}"/>
              </a:ext>
            </a:extLst>
          </p:cNvPr>
          <p:cNvSpPr/>
          <p:nvPr/>
        </p:nvSpPr>
        <p:spPr bwMode="white">
          <a:xfrm>
            <a:off x="10079702" y="2054615"/>
            <a:ext cx="647404" cy="428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8CF1F95-8690-F031-E2B0-E3FE07D1758F}"/>
              </a:ext>
            </a:extLst>
          </p:cNvPr>
          <p:cNvSpPr/>
          <p:nvPr/>
        </p:nvSpPr>
        <p:spPr bwMode="white">
          <a:xfrm>
            <a:off x="11155537" y="1997417"/>
            <a:ext cx="675966" cy="581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8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5B5F1F-4BAA-E919-0698-985913810A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4"/>
          <a:stretch/>
        </p:blipFill>
        <p:spPr>
          <a:xfrm>
            <a:off x="1579907" y="2548804"/>
            <a:ext cx="10459693" cy="3257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006B7E2-50A7-386F-DB69-DA160040546E}"/>
              </a:ext>
            </a:extLst>
          </p:cNvPr>
          <p:cNvSpPr/>
          <p:nvPr/>
        </p:nvSpPr>
        <p:spPr bwMode="white">
          <a:xfrm>
            <a:off x="2891816" y="3210877"/>
            <a:ext cx="637884" cy="704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D006B7E2-50A7-386F-DB69-DA160040546E}"/>
              </a:ext>
            </a:extLst>
          </p:cNvPr>
          <p:cNvSpPr/>
          <p:nvPr/>
        </p:nvSpPr>
        <p:spPr bwMode="white">
          <a:xfrm>
            <a:off x="7873794" y="3210877"/>
            <a:ext cx="637884" cy="704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006B7E2-50A7-386F-DB69-DA160040546E}"/>
              </a:ext>
            </a:extLst>
          </p:cNvPr>
          <p:cNvSpPr/>
          <p:nvPr/>
        </p:nvSpPr>
        <p:spPr bwMode="white">
          <a:xfrm>
            <a:off x="10704999" y="3210877"/>
            <a:ext cx="637884" cy="704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006B7E2-50A7-386F-DB69-DA160040546E}"/>
              </a:ext>
            </a:extLst>
          </p:cNvPr>
          <p:cNvSpPr/>
          <p:nvPr/>
        </p:nvSpPr>
        <p:spPr bwMode="white">
          <a:xfrm>
            <a:off x="1829309" y="4870105"/>
            <a:ext cx="637884" cy="704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D006B7E2-50A7-386F-DB69-DA160040546E}"/>
              </a:ext>
            </a:extLst>
          </p:cNvPr>
          <p:cNvSpPr/>
          <p:nvPr/>
        </p:nvSpPr>
        <p:spPr bwMode="white">
          <a:xfrm>
            <a:off x="2716595" y="4850657"/>
            <a:ext cx="637884" cy="704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A0610707-EE0D-A7D0-BA41-D687286DCD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28"/>
          <a:stretch/>
        </p:blipFill>
        <p:spPr>
          <a:xfrm>
            <a:off x="540000" y="906731"/>
            <a:ext cx="11520000" cy="1642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006B7E2-50A7-386F-DB69-DA160040546E}"/>
              </a:ext>
            </a:extLst>
          </p:cNvPr>
          <p:cNvSpPr/>
          <p:nvPr/>
        </p:nvSpPr>
        <p:spPr bwMode="white">
          <a:xfrm>
            <a:off x="8109275" y="1534579"/>
            <a:ext cx="637884" cy="704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006B7E2-50A7-386F-DB69-DA160040546E}"/>
              </a:ext>
            </a:extLst>
          </p:cNvPr>
          <p:cNvSpPr/>
          <p:nvPr/>
        </p:nvSpPr>
        <p:spPr bwMode="white">
          <a:xfrm>
            <a:off x="10704999" y="1567895"/>
            <a:ext cx="637884" cy="7043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88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CB828E-BFF6-8962-3FAE-2B027B8008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35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AEC12A8-6AED-A1C1-432A-4C3C54189B00}"/>
              </a:ext>
            </a:extLst>
          </p:cNvPr>
          <p:cNvSpPr/>
          <p:nvPr/>
        </p:nvSpPr>
        <p:spPr bwMode="white">
          <a:xfrm>
            <a:off x="2291801" y="2078729"/>
            <a:ext cx="1037752" cy="376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77A11BC-AF21-6ED5-30FA-BC3AB638677C}"/>
              </a:ext>
            </a:extLst>
          </p:cNvPr>
          <p:cNvSpPr/>
          <p:nvPr/>
        </p:nvSpPr>
        <p:spPr bwMode="white">
          <a:xfrm>
            <a:off x="6461851" y="2078729"/>
            <a:ext cx="447471" cy="376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9C456DF-101D-F386-6B4B-94A76B97E128}"/>
              </a:ext>
            </a:extLst>
          </p:cNvPr>
          <p:cNvSpPr/>
          <p:nvPr/>
        </p:nvSpPr>
        <p:spPr bwMode="white">
          <a:xfrm>
            <a:off x="9852338" y="2078729"/>
            <a:ext cx="846206" cy="376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2770C4-C2A8-4E86-CB61-2A8B22C4D2C4}"/>
              </a:ext>
            </a:extLst>
          </p:cNvPr>
          <p:cNvSpPr/>
          <p:nvPr/>
        </p:nvSpPr>
        <p:spPr bwMode="white">
          <a:xfrm>
            <a:off x="2272760" y="2702681"/>
            <a:ext cx="1075834" cy="381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2BF9C30-C02B-1B10-F29A-E86274518D51}"/>
              </a:ext>
            </a:extLst>
          </p:cNvPr>
          <p:cNvSpPr/>
          <p:nvPr/>
        </p:nvSpPr>
        <p:spPr bwMode="white">
          <a:xfrm>
            <a:off x="6461851" y="2707849"/>
            <a:ext cx="447471" cy="3761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3D9A64-B20C-DEFC-E288-FCA286EC9115}"/>
              </a:ext>
            </a:extLst>
          </p:cNvPr>
          <p:cNvSpPr/>
          <p:nvPr/>
        </p:nvSpPr>
        <p:spPr bwMode="white">
          <a:xfrm>
            <a:off x="9852338" y="2707849"/>
            <a:ext cx="846206" cy="640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9105903E-7811-DBD9-F5FB-9A41014B36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22" y="3497702"/>
            <a:ext cx="11520000" cy="1879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B3B08CD-A3DB-ABD7-DE30-7DE1AB21885E}"/>
              </a:ext>
            </a:extLst>
          </p:cNvPr>
          <p:cNvSpPr/>
          <p:nvPr/>
        </p:nvSpPr>
        <p:spPr bwMode="white">
          <a:xfrm>
            <a:off x="2282280" y="4184680"/>
            <a:ext cx="1075834" cy="381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90B71EF-D8FD-EFFF-E93A-2D7DE10A28EB}"/>
              </a:ext>
            </a:extLst>
          </p:cNvPr>
          <p:cNvSpPr/>
          <p:nvPr/>
        </p:nvSpPr>
        <p:spPr bwMode="white">
          <a:xfrm>
            <a:off x="6471371" y="4148478"/>
            <a:ext cx="656925" cy="351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DCC70B8-2F5B-E7AB-7210-E1F403978CE0}"/>
              </a:ext>
            </a:extLst>
          </p:cNvPr>
          <p:cNvSpPr/>
          <p:nvPr/>
        </p:nvSpPr>
        <p:spPr bwMode="white">
          <a:xfrm>
            <a:off x="10032098" y="4184680"/>
            <a:ext cx="904462" cy="381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3E2BD01-2893-9114-E76E-E7E43F0EBE5A}"/>
              </a:ext>
            </a:extLst>
          </p:cNvPr>
          <p:cNvSpPr/>
          <p:nvPr/>
        </p:nvSpPr>
        <p:spPr bwMode="white">
          <a:xfrm>
            <a:off x="2291801" y="4814410"/>
            <a:ext cx="1056793" cy="381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BCD7F66-EBA7-DD4B-F380-032BD2EB0DEF}"/>
              </a:ext>
            </a:extLst>
          </p:cNvPr>
          <p:cNvSpPr/>
          <p:nvPr/>
        </p:nvSpPr>
        <p:spPr bwMode="white">
          <a:xfrm>
            <a:off x="6471371" y="4814410"/>
            <a:ext cx="656925" cy="314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287CF22-F4C4-8433-FDB7-985364075C00}"/>
              </a:ext>
            </a:extLst>
          </p:cNvPr>
          <p:cNvSpPr/>
          <p:nvPr/>
        </p:nvSpPr>
        <p:spPr bwMode="white">
          <a:xfrm>
            <a:off x="10032098" y="4843034"/>
            <a:ext cx="904462" cy="353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03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4FF20B-7DBA-82C1-6D9C-DCB1C22CC6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85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9F2FE8C-F542-E7FC-1996-C253831F8F79}"/>
              </a:ext>
            </a:extLst>
          </p:cNvPr>
          <p:cNvSpPr/>
          <p:nvPr/>
        </p:nvSpPr>
        <p:spPr bwMode="white">
          <a:xfrm>
            <a:off x="8175570" y="1662680"/>
            <a:ext cx="418909" cy="142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170848-4F26-8B6A-18C3-264ED7D3D211}"/>
              </a:ext>
            </a:extLst>
          </p:cNvPr>
          <p:cNvSpPr/>
          <p:nvPr/>
        </p:nvSpPr>
        <p:spPr bwMode="white">
          <a:xfrm>
            <a:off x="10603338" y="1538894"/>
            <a:ext cx="209454" cy="266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A2C1E5-2494-823E-F3BC-95D82E94528A}"/>
              </a:ext>
            </a:extLst>
          </p:cNvPr>
          <p:cNvSpPr/>
          <p:nvPr/>
        </p:nvSpPr>
        <p:spPr bwMode="white">
          <a:xfrm>
            <a:off x="9546545" y="2910066"/>
            <a:ext cx="409388" cy="352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CBE79E23-F37A-7C56-EE43-61BCC06756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3"/>
          <a:stretch/>
        </p:blipFill>
        <p:spPr>
          <a:xfrm>
            <a:off x="1110621" y="3405212"/>
            <a:ext cx="10937944" cy="2231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423391D-01AE-49A7-1BA8-A773F1FDEA6B}"/>
              </a:ext>
            </a:extLst>
          </p:cNvPr>
          <p:cNvSpPr/>
          <p:nvPr/>
        </p:nvSpPr>
        <p:spPr bwMode="white">
          <a:xfrm>
            <a:off x="7489463" y="3624577"/>
            <a:ext cx="276099" cy="295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FB2236B-D504-7D7B-043B-634CB4832559}"/>
              </a:ext>
            </a:extLst>
          </p:cNvPr>
          <p:cNvSpPr/>
          <p:nvPr/>
        </p:nvSpPr>
        <p:spPr bwMode="white">
          <a:xfrm>
            <a:off x="10126687" y="3624577"/>
            <a:ext cx="447471" cy="286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9595610-2F9B-9904-0A59-0365C8760237}"/>
              </a:ext>
            </a:extLst>
          </p:cNvPr>
          <p:cNvSpPr/>
          <p:nvPr/>
        </p:nvSpPr>
        <p:spPr bwMode="white">
          <a:xfrm>
            <a:off x="3024273" y="5007535"/>
            <a:ext cx="409388" cy="352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72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915CA9-9903-735B-3EA3-EB9A4181AE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81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FA7EFAB-0991-A704-CE71-B1C8644F77FF}"/>
              </a:ext>
            </a:extLst>
          </p:cNvPr>
          <p:cNvSpPr/>
          <p:nvPr/>
        </p:nvSpPr>
        <p:spPr bwMode="white">
          <a:xfrm>
            <a:off x="6985487" y="1729749"/>
            <a:ext cx="418909" cy="352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0A51ACF-8AFE-1017-A335-FF481A340451}"/>
              </a:ext>
            </a:extLst>
          </p:cNvPr>
          <p:cNvSpPr/>
          <p:nvPr/>
        </p:nvSpPr>
        <p:spPr bwMode="white">
          <a:xfrm>
            <a:off x="8546876" y="1729749"/>
            <a:ext cx="418909" cy="352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D4D77F9-BD20-81D3-9248-6A535E0281E7}"/>
              </a:ext>
            </a:extLst>
          </p:cNvPr>
          <p:cNvSpPr/>
          <p:nvPr/>
        </p:nvSpPr>
        <p:spPr bwMode="white">
          <a:xfrm>
            <a:off x="10869917" y="1720223"/>
            <a:ext cx="428429" cy="361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79D1E2B-F0F9-0ABF-A935-498B65ED5C7F}"/>
              </a:ext>
            </a:extLst>
          </p:cNvPr>
          <p:cNvSpPr/>
          <p:nvPr/>
        </p:nvSpPr>
        <p:spPr bwMode="white">
          <a:xfrm>
            <a:off x="6604661" y="2901440"/>
            <a:ext cx="409388" cy="361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693E3DD-A0FE-1DDC-8139-3ED8E35C343B}"/>
              </a:ext>
            </a:extLst>
          </p:cNvPr>
          <p:cNvSpPr/>
          <p:nvPr/>
        </p:nvSpPr>
        <p:spPr bwMode="white">
          <a:xfrm>
            <a:off x="8937223" y="2901440"/>
            <a:ext cx="418909" cy="361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991B02D-41AC-E094-F05F-B0EE1AAC28ED}"/>
              </a:ext>
            </a:extLst>
          </p:cNvPr>
          <p:cNvSpPr/>
          <p:nvPr/>
        </p:nvSpPr>
        <p:spPr bwMode="white">
          <a:xfrm>
            <a:off x="10498611" y="2891914"/>
            <a:ext cx="409388" cy="371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FAC5064-19C3-F57F-F338-686BF46847EA}"/>
              </a:ext>
            </a:extLst>
          </p:cNvPr>
          <p:cNvSpPr/>
          <p:nvPr/>
        </p:nvSpPr>
        <p:spPr bwMode="white">
          <a:xfrm>
            <a:off x="6595140" y="4063604"/>
            <a:ext cx="418909" cy="3715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57D491E-FBA3-5E52-235E-D41A15F410E7}"/>
              </a:ext>
            </a:extLst>
          </p:cNvPr>
          <p:cNvSpPr/>
          <p:nvPr/>
        </p:nvSpPr>
        <p:spPr bwMode="white">
          <a:xfrm>
            <a:off x="8537355" y="4063604"/>
            <a:ext cx="428429" cy="361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2E886BA-0A82-2596-31BF-DF262B29A30C}"/>
              </a:ext>
            </a:extLst>
          </p:cNvPr>
          <p:cNvSpPr/>
          <p:nvPr/>
        </p:nvSpPr>
        <p:spPr bwMode="white">
          <a:xfrm>
            <a:off x="10498611" y="4063604"/>
            <a:ext cx="409388" cy="361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88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A92E73F-7F89-A53E-3BE0-033D971C51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12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A24AF67-9E5E-FDCC-7192-29C6735FA5EB}"/>
              </a:ext>
            </a:extLst>
          </p:cNvPr>
          <p:cNvSpPr/>
          <p:nvPr/>
        </p:nvSpPr>
        <p:spPr bwMode="white">
          <a:xfrm>
            <a:off x="2320363" y="1779563"/>
            <a:ext cx="2237355" cy="2042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406E29A-0AC5-BE09-685A-78BDDAC95C61}"/>
              </a:ext>
            </a:extLst>
          </p:cNvPr>
          <p:cNvSpPr/>
          <p:nvPr/>
        </p:nvSpPr>
        <p:spPr bwMode="white">
          <a:xfrm>
            <a:off x="8147008" y="1779563"/>
            <a:ext cx="2304001" cy="2042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25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8</cp:revision>
  <dcterms:created xsi:type="dcterms:W3CDTF">2023-08-06T03:37:12Z</dcterms:created>
  <dcterms:modified xsi:type="dcterms:W3CDTF">2023-08-14T10:35:04Z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