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9" r:id="rId5"/>
    <p:sldId id="278" r:id="rId6"/>
    <p:sldId id="276" r:id="rId7"/>
    <p:sldId id="275" r:id="rId8"/>
    <p:sldId id="280" r:id="rId9"/>
    <p:sldId id="273" r:id="rId10"/>
    <p:sldId id="272" r:id="rId11"/>
    <p:sldId id="281" r:id="rId12"/>
    <p:sldId id="270" r:id="rId13"/>
    <p:sldId id="269" r:id="rId14"/>
    <p:sldId id="268" r:id="rId15"/>
    <p:sldId id="267" r:id="rId16"/>
    <p:sldId id="265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B102F8-DB9F-E2F0-39AD-361D18311E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63688"/>
            <a:ext cx="11520000" cy="4657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B19020-4831-F4A8-E180-9CDCA60D556E}"/>
              </a:ext>
            </a:extLst>
          </p:cNvPr>
          <p:cNvSpPr/>
          <p:nvPr/>
        </p:nvSpPr>
        <p:spPr bwMode="white">
          <a:xfrm>
            <a:off x="6509454" y="3663783"/>
            <a:ext cx="428429" cy="37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5A36F3-7F6C-2F87-5FC7-10A8B2F2B511}"/>
              </a:ext>
            </a:extLst>
          </p:cNvPr>
          <p:cNvSpPr/>
          <p:nvPr/>
        </p:nvSpPr>
        <p:spPr bwMode="white">
          <a:xfrm>
            <a:off x="10013057" y="3663783"/>
            <a:ext cx="428429" cy="37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AE28D9-A94E-CAFA-6AE3-506252C89657}"/>
              </a:ext>
            </a:extLst>
          </p:cNvPr>
          <p:cNvSpPr/>
          <p:nvPr/>
        </p:nvSpPr>
        <p:spPr bwMode="white">
          <a:xfrm>
            <a:off x="6509454" y="4339997"/>
            <a:ext cx="428429" cy="37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5D33CC-D32F-6552-9F3D-17888B6987EE}"/>
              </a:ext>
            </a:extLst>
          </p:cNvPr>
          <p:cNvSpPr/>
          <p:nvPr/>
        </p:nvSpPr>
        <p:spPr bwMode="white">
          <a:xfrm>
            <a:off x="10013057" y="4339997"/>
            <a:ext cx="428429" cy="37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5609B6-D4C5-608D-77D4-A305509B979E}"/>
              </a:ext>
            </a:extLst>
          </p:cNvPr>
          <p:cNvSpPr/>
          <p:nvPr/>
        </p:nvSpPr>
        <p:spPr bwMode="white">
          <a:xfrm>
            <a:off x="6509454" y="5016211"/>
            <a:ext cx="428429" cy="37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DA355D-F716-3611-19E9-9D0299FD2674}"/>
              </a:ext>
            </a:extLst>
          </p:cNvPr>
          <p:cNvSpPr/>
          <p:nvPr/>
        </p:nvSpPr>
        <p:spPr bwMode="white">
          <a:xfrm>
            <a:off x="10013057" y="5016211"/>
            <a:ext cx="428429" cy="380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8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>
            <a:extLst>
              <a:ext uri="{FF2B5EF4-FFF2-40B4-BE49-F238E27FC236}">
                <a16:creationId xmlns:a16="http://schemas.microsoft.com/office/drawing/2014/main" id="{2591F36F-B298-7375-8608-880165CA7A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21770"/>
            <a:ext cx="11520000" cy="2121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9EB2E7-C4A3-D154-EB56-9CEEBEFCE87E}"/>
              </a:ext>
            </a:extLst>
          </p:cNvPr>
          <p:cNvSpPr/>
          <p:nvPr/>
        </p:nvSpPr>
        <p:spPr bwMode="white">
          <a:xfrm>
            <a:off x="5481223" y="1729729"/>
            <a:ext cx="809256" cy="36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C7E144A-9643-049F-D37D-FB1C5E2321A9}"/>
              </a:ext>
            </a:extLst>
          </p:cNvPr>
          <p:cNvSpPr/>
          <p:nvPr/>
        </p:nvSpPr>
        <p:spPr bwMode="white">
          <a:xfrm>
            <a:off x="5481223" y="2417867"/>
            <a:ext cx="2370644" cy="372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05250B-27F3-A26F-DB08-83C7E076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1901454" y="2408614"/>
            <a:ext cx="399867" cy="333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1501587" y="2869779"/>
            <a:ext cx="399867" cy="46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4822190" y="2281523"/>
            <a:ext cx="399867" cy="46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4822190" y="2984159"/>
            <a:ext cx="399867" cy="46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7742926" y="2345068"/>
            <a:ext cx="399867" cy="46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7343059" y="2901551"/>
            <a:ext cx="399867" cy="46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10263795" y="2340007"/>
            <a:ext cx="399867" cy="46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AC460E4-3F0E-16D4-1D85-F0598338ADB8}"/>
              </a:ext>
            </a:extLst>
          </p:cNvPr>
          <p:cNvSpPr/>
          <p:nvPr/>
        </p:nvSpPr>
        <p:spPr bwMode="white">
          <a:xfrm>
            <a:off x="10663662" y="2901551"/>
            <a:ext cx="399867" cy="46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2D7F2A-879D-C129-098A-E02B0055B3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9AA089-D932-21C2-B1DB-079CDE23A4FE}"/>
              </a:ext>
            </a:extLst>
          </p:cNvPr>
          <p:cNvSpPr/>
          <p:nvPr/>
        </p:nvSpPr>
        <p:spPr bwMode="white">
          <a:xfrm>
            <a:off x="5300330" y="1968166"/>
            <a:ext cx="1961256" cy="352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D19C5E-6DEB-F586-3633-7111EA4AD852}"/>
              </a:ext>
            </a:extLst>
          </p:cNvPr>
          <p:cNvSpPr/>
          <p:nvPr/>
        </p:nvSpPr>
        <p:spPr bwMode="white">
          <a:xfrm>
            <a:off x="5690677" y="3121052"/>
            <a:ext cx="1961256" cy="352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8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D6C01E-CAD4-0133-9A82-3F08BE6849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F9BE59-A66B-1F27-1D2B-F935863A78C4}"/>
              </a:ext>
            </a:extLst>
          </p:cNvPr>
          <p:cNvSpPr/>
          <p:nvPr/>
        </p:nvSpPr>
        <p:spPr bwMode="white">
          <a:xfrm>
            <a:off x="1958578" y="1367497"/>
            <a:ext cx="780694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63BC11-0B7D-A90D-64CA-A01CDE207AAC}"/>
              </a:ext>
            </a:extLst>
          </p:cNvPr>
          <p:cNvSpPr/>
          <p:nvPr/>
        </p:nvSpPr>
        <p:spPr bwMode="white">
          <a:xfrm>
            <a:off x="5519305" y="1367497"/>
            <a:ext cx="799735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402B68-0942-263C-9B2E-5D8B84172DC3}"/>
              </a:ext>
            </a:extLst>
          </p:cNvPr>
          <p:cNvSpPr/>
          <p:nvPr/>
        </p:nvSpPr>
        <p:spPr bwMode="white">
          <a:xfrm>
            <a:off x="9299008" y="1367497"/>
            <a:ext cx="1570909" cy="361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DD3A87-BF45-2DBF-0307-4300043CB556}"/>
              </a:ext>
            </a:extLst>
          </p:cNvPr>
          <p:cNvSpPr/>
          <p:nvPr/>
        </p:nvSpPr>
        <p:spPr bwMode="white">
          <a:xfrm>
            <a:off x="2501256" y="1948341"/>
            <a:ext cx="1513785" cy="361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C1929E-8400-6BB1-5143-67B78D9DE1B5}"/>
              </a:ext>
            </a:extLst>
          </p:cNvPr>
          <p:cNvSpPr/>
          <p:nvPr/>
        </p:nvSpPr>
        <p:spPr bwMode="white">
          <a:xfrm>
            <a:off x="3329553" y="2519663"/>
            <a:ext cx="1218644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90C96E-9B8B-AB79-ABA4-14D616A322D5}"/>
              </a:ext>
            </a:extLst>
          </p:cNvPr>
          <p:cNvSpPr/>
          <p:nvPr/>
        </p:nvSpPr>
        <p:spPr bwMode="white">
          <a:xfrm>
            <a:off x="5481223" y="2519663"/>
            <a:ext cx="1599471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EC25FC-701A-53F0-BD20-00F8483F8EC2}"/>
              </a:ext>
            </a:extLst>
          </p:cNvPr>
          <p:cNvSpPr/>
          <p:nvPr/>
        </p:nvSpPr>
        <p:spPr bwMode="white">
          <a:xfrm>
            <a:off x="10546214" y="2529185"/>
            <a:ext cx="799735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FA418B-4D80-68B5-0E33-B783B462008A}"/>
              </a:ext>
            </a:extLst>
          </p:cNvPr>
          <p:cNvSpPr/>
          <p:nvPr/>
        </p:nvSpPr>
        <p:spPr bwMode="white">
          <a:xfrm>
            <a:off x="3167702" y="3100507"/>
            <a:ext cx="790214" cy="361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5B0F5B-F800-5882-95FD-E5E4B426F892}"/>
              </a:ext>
            </a:extLst>
          </p:cNvPr>
          <p:cNvSpPr/>
          <p:nvPr/>
        </p:nvSpPr>
        <p:spPr bwMode="white">
          <a:xfrm>
            <a:off x="8108925" y="3100507"/>
            <a:ext cx="790214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CB35B16-8B8E-67CF-854D-B7C872B47035}"/>
              </a:ext>
            </a:extLst>
          </p:cNvPr>
          <p:cNvSpPr/>
          <p:nvPr/>
        </p:nvSpPr>
        <p:spPr bwMode="white">
          <a:xfrm>
            <a:off x="10879438" y="3100507"/>
            <a:ext cx="780694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18FB283-240D-6245-02F8-EC22D5A78FAB}"/>
              </a:ext>
            </a:extLst>
          </p:cNvPr>
          <p:cNvSpPr/>
          <p:nvPr/>
        </p:nvSpPr>
        <p:spPr bwMode="white">
          <a:xfrm>
            <a:off x="4510115" y="4252672"/>
            <a:ext cx="818776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32DEDD5-61CF-0999-FAD7-43F5A4A06878}"/>
              </a:ext>
            </a:extLst>
          </p:cNvPr>
          <p:cNvSpPr/>
          <p:nvPr/>
        </p:nvSpPr>
        <p:spPr bwMode="white">
          <a:xfrm>
            <a:off x="7432958" y="4252672"/>
            <a:ext cx="809256" cy="37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0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E77E2C-3770-EF92-1C1F-A71D6F36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6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B1F89D-34AD-95C2-357C-F4E1C430E8B5}"/>
              </a:ext>
            </a:extLst>
          </p:cNvPr>
          <p:cNvSpPr/>
          <p:nvPr/>
        </p:nvSpPr>
        <p:spPr bwMode="white">
          <a:xfrm>
            <a:off x="2177553" y="2538592"/>
            <a:ext cx="409388" cy="352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9034AE9B-9633-A4F4-DF8A-AD4581D7A3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7" y="4166755"/>
            <a:ext cx="11520000" cy="2341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A5B7FA-66C4-0287-10E3-8DFCB7ABE54F}"/>
              </a:ext>
            </a:extLst>
          </p:cNvPr>
          <p:cNvSpPr/>
          <p:nvPr/>
        </p:nvSpPr>
        <p:spPr bwMode="white">
          <a:xfrm>
            <a:off x="2179715" y="4845415"/>
            <a:ext cx="409388" cy="353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9818D7-0F04-0AEE-FF89-036B478E693B}"/>
              </a:ext>
            </a:extLst>
          </p:cNvPr>
          <p:cNvSpPr/>
          <p:nvPr/>
        </p:nvSpPr>
        <p:spPr bwMode="white">
          <a:xfrm>
            <a:off x="3921996" y="6002006"/>
            <a:ext cx="409388" cy="344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FB32B7-3AAD-38C7-91F2-322FD921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81365"/>
            <a:ext cx="11520000" cy="1694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D9C3539-781C-67F1-960C-0142DCB8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8"/>
          <a:stretch/>
        </p:blipFill>
        <p:spPr>
          <a:xfrm>
            <a:off x="1091915" y="2647846"/>
            <a:ext cx="11028367" cy="3415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354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4C1EA4-D456-C7DF-757E-7FE39F48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0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E9916B-AEE6-BB4E-283A-5621AB576E6E}"/>
              </a:ext>
            </a:extLst>
          </p:cNvPr>
          <p:cNvSpPr/>
          <p:nvPr/>
        </p:nvSpPr>
        <p:spPr bwMode="white">
          <a:xfrm>
            <a:off x="1787206" y="1377004"/>
            <a:ext cx="399867" cy="361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243CE5-EF6D-989B-67E8-7ADE9DB44621}"/>
              </a:ext>
            </a:extLst>
          </p:cNvPr>
          <p:cNvSpPr/>
          <p:nvPr/>
        </p:nvSpPr>
        <p:spPr bwMode="white">
          <a:xfrm>
            <a:off x="5290809" y="1377004"/>
            <a:ext cx="418909" cy="361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FC7FC6-F009-A3E2-0C78-FCAE694BCB72}"/>
              </a:ext>
            </a:extLst>
          </p:cNvPr>
          <p:cNvSpPr/>
          <p:nvPr/>
        </p:nvSpPr>
        <p:spPr bwMode="white">
          <a:xfrm>
            <a:off x="8794413" y="1367482"/>
            <a:ext cx="418909" cy="361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99FE44-6D14-4B5F-BADB-B44B6455C6C0}"/>
              </a:ext>
            </a:extLst>
          </p:cNvPr>
          <p:cNvSpPr/>
          <p:nvPr/>
        </p:nvSpPr>
        <p:spPr bwMode="white">
          <a:xfrm>
            <a:off x="2758314" y="3090929"/>
            <a:ext cx="428429" cy="342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2B4DB7-F07D-7E6A-03FA-CAAFDD877C9A}"/>
              </a:ext>
            </a:extLst>
          </p:cNvPr>
          <p:cNvSpPr/>
          <p:nvPr/>
        </p:nvSpPr>
        <p:spPr bwMode="white">
          <a:xfrm>
            <a:off x="2377487" y="3652715"/>
            <a:ext cx="418909" cy="352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94E29C-D6B7-CE29-9743-02D202BC43A3}"/>
              </a:ext>
            </a:extLst>
          </p:cNvPr>
          <p:cNvSpPr/>
          <p:nvPr/>
        </p:nvSpPr>
        <p:spPr bwMode="white">
          <a:xfrm>
            <a:off x="5481223" y="4214502"/>
            <a:ext cx="418909" cy="361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5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BAFFA6-F2D9-8107-67C5-7FCFAE6E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73E71B-248A-1705-D671-62F1A00391FF}"/>
              </a:ext>
            </a:extLst>
          </p:cNvPr>
          <p:cNvSpPr/>
          <p:nvPr/>
        </p:nvSpPr>
        <p:spPr bwMode="white">
          <a:xfrm>
            <a:off x="6452330" y="1959628"/>
            <a:ext cx="371305" cy="352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40378F-8ADF-4451-68B0-87C8817FC849}"/>
              </a:ext>
            </a:extLst>
          </p:cNvPr>
          <p:cNvSpPr/>
          <p:nvPr/>
        </p:nvSpPr>
        <p:spPr bwMode="white">
          <a:xfrm>
            <a:off x="8242214" y="3075294"/>
            <a:ext cx="3179900" cy="371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5E45A9-7251-640A-5B52-A5FBF5C85568}"/>
              </a:ext>
            </a:extLst>
          </p:cNvPr>
          <p:cNvSpPr/>
          <p:nvPr/>
        </p:nvSpPr>
        <p:spPr bwMode="white">
          <a:xfrm>
            <a:off x="1006512" y="3647431"/>
            <a:ext cx="7035768" cy="371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8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92C628-DFD8-DD60-4A1F-4E941B9E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7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9AB026C-916F-478E-9CFB-5154A1EC96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51847"/>
            <a:ext cx="11520000" cy="1729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38DCF7-794C-E434-18AE-65B57AABA984}"/>
              </a:ext>
            </a:extLst>
          </p:cNvPr>
          <p:cNvSpPr/>
          <p:nvPr/>
        </p:nvSpPr>
        <p:spPr bwMode="white">
          <a:xfrm>
            <a:off x="911305" y="4456983"/>
            <a:ext cx="10124248" cy="37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6DD79A-2D17-C3B0-0199-298BF6B48F98}"/>
              </a:ext>
            </a:extLst>
          </p:cNvPr>
          <p:cNvSpPr/>
          <p:nvPr/>
        </p:nvSpPr>
        <p:spPr bwMode="white">
          <a:xfrm>
            <a:off x="501917" y="5020900"/>
            <a:ext cx="10641212" cy="37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F82496-BE4A-3232-D259-0BD0A38E3F15}"/>
              </a:ext>
            </a:extLst>
          </p:cNvPr>
          <p:cNvSpPr/>
          <p:nvPr/>
        </p:nvSpPr>
        <p:spPr bwMode="white">
          <a:xfrm>
            <a:off x="501917" y="5584816"/>
            <a:ext cx="8651048" cy="37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2890837"/>
            <a:ext cx="43910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B20130-9503-9432-9F97-0BACFCAA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6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8D29CD-2A35-A309-A4F8-B0633D10DD73}"/>
              </a:ext>
            </a:extLst>
          </p:cNvPr>
          <p:cNvSpPr/>
          <p:nvPr/>
        </p:nvSpPr>
        <p:spPr bwMode="white">
          <a:xfrm>
            <a:off x="1712890" y="2271612"/>
            <a:ext cx="9620518" cy="90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9B17A5-3A49-612E-6F2E-2389B6E5E0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01465"/>
            <a:ext cx="11520000" cy="379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50E5D9-2320-59E6-A9CF-76AEFB81ED06}"/>
              </a:ext>
            </a:extLst>
          </p:cNvPr>
          <p:cNvSpPr/>
          <p:nvPr/>
        </p:nvSpPr>
        <p:spPr bwMode="white">
          <a:xfrm>
            <a:off x="3929355" y="2058248"/>
            <a:ext cx="695008" cy="637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392AF5-B0C4-D983-7EC3-C8F2E974B33C}"/>
              </a:ext>
            </a:extLst>
          </p:cNvPr>
          <p:cNvSpPr/>
          <p:nvPr/>
        </p:nvSpPr>
        <p:spPr bwMode="white">
          <a:xfrm>
            <a:off x="7223504" y="2096333"/>
            <a:ext cx="637884" cy="495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56E4CB-C8ED-972A-C7C8-3A794403FD90}"/>
              </a:ext>
            </a:extLst>
          </p:cNvPr>
          <p:cNvSpPr/>
          <p:nvPr/>
        </p:nvSpPr>
        <p:spPr bwMode="white">
          <a:xfrm>
            <a:off x="8185090" y="2105854"/>
            <a:ext cx="571239" cy="533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973984-498B-0D8F-A136-74BBE359C0CD}"/>
              </a:ext>
            </a:extLst>
          </p:cNvPr>
          <p:cNvSpPr/>
          <p:nvPr/>
        </p:nvSpPr>
        <p:spPr bwMode="white">
          <a:xfrm>
            <a:off x="9222842" y="2096333"/>
            <a:ext cx="495073" cy="580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028E8E-B5E2-1C38-56C4-39B62C7C9F19}"/>
              </a:ext>
            </a:extLst>
          </p:cNvPr>
          <p:cNvSpPr/>
          <p:nvPr/>
        </p:nvSpPr>
        <p:spPr bwMode="white">
          <a:xfrm>
            <a:off x="1787206" y="3695876"/>
            <a:ext cx="647404" cy="523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A0EF8E-3967-BD40-B439-5E1B49424727}"/>
              </a:ext>
            </a:extLst>
          </p:cNvPr>
          <p:cNvSpPr/>
          <p:nvPr/>
        </p:nvSpPr>
        <p:spPr bwMode="white">
          <a:xfrm>
            <a:off x="2729752" y="3657791"/>
            <a:ext cx="685487" cy="590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FB5E0D-CCB9-E5BA-FD5B-F971946E755E}"/>
              </a:ext>
            </a:extLst>
          </p:cNvPr>
          <p:cNvSpPr/>
          <p:nvPr/>
        </p:nvSpPr>
        <p:spPr bwMode="white">
          <a:xfrm>
            <a:off x="5738280" y="3676834"/>
            <a:ext cx="618842" cy="57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680E11-5FE8-882C-DF2D-4ED9A508BB30}"/>
              </a:ext>
            </a:extLst>
          </p:cNvPr>
          <p:cNvSpPr/>
          <p:nvPr/>
        </p:nvSpPr>
        <p:spPr bwMode="white">
          <a:xfrm>
            <a:off x="7585289" y="3686355"/>
            <a:ext cx="675966" cy="542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5578241-0684-6CD0-0607-5CA9400A1958}"/>
              </a:ext>
            </a:extLst>
          </p:cNvPr>
          <p:cNvSpPr/>
          <p:nvPr/>
        </p:nvSpPr>
        <p:spPr bwMode="white">
          <a:xfrm>
            <a:off x="8537355" y="3667312"/>
            <a:ext cx="637884" cy="552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D0C5503-9D7F-A3ED-9694-9F53532BDF92}"/>
              </a:ext>
            </a:extLst>
          </p:cNvPr>
          <p:cNvSpPr/>
          <p:nvPr/>
        </p:nvSpPr>
        <p:spPr bwMode="white">
          <a:xfrm>
            <a:off x="10403404" y="3705397"/>
            <a:ext cx="685487" cy="514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2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g_16777215">
            <a:extLst>
              <a:ext uri="{FF2B5EF4-FFF2-40B4-BE49-F238E27FC236}">
                <a16:creationId xmlns:a16="http://schemas.microsoft.com/office/drawing/2014/main" id="{BF394857-F4D6-2594-C0C8-4610CD5DD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3" y="920283"/>
            <a:ext cx="11520000" cy="314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51A7C4F-AB83-B883-3C75-FB33FD99D22F}"/>
              </a:ext>
            </a:extLst>
          </p:cNvPr>
          <p:cNvSpPr/>
          <p:nvPr/>
        </p:nvSpPr>
        <p:spPr bwMode="white">
          <a:xfrm>
            <a:off x="690546" y="1558411"/>
            <a:ext cx="666446" cy="580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544DA9E-604E-B217-1A9D-0383CA3DAEE8}"/>
              </a:ext>
            </a:extLst>
          </p:cNvPr>
          <p:cNvSpPr/>
          <p:nvPr/>
        </p:nvSpPr>
        <p:spPr bwMode="white">
          <a:xfrm>
            <a:off x="3318248" y="1558411"/>
            <a:ext cx="599801" cy="6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BF1D412-F3D8-E991-64C3-2B937DF7EB62}"/>
              </a:ext>
            </a:extLst>
          </p:cNvPr>
          <p:cNvSpPr/>
          <p:nvPr/>
        </p:nvSpPr>
        <p:spPr bwMode="white">
          <a:xfrm>
            <a:off x="7507339" y="1634605"/>
            <a:ext cx="628363" cy="4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EA68C712-ADC6-3132-9FA3-FEB79D24A607}"/>
              </a:ext>
            </a:extLst>
          </p:cNvPr>
          <p:cNvSpPr/>
          <p:nvPr/>
        </p:nvSpPr>
        <p:spPr bwMode="white">
          <a:xfrm>
            <a:off x="10601554" y="1596508"/>
            <a:ext cx="561719" cy="54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1D0BBD3-5C3A-F093-3E00-8D0F0D3805EC}"/>
              </a:ext>
            </a:extLst>
          </p:cNvPr>
          <p:cNvSpPr/>
          <p:nvPr/>
        </p:nvSpPr>
        <p:spPr bwMode="white">
          <a:xfrm>
            <a:off x="4140268" y="3098269"/>
            <a:ext cx="649531" cy="65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47B0A5D-1E51-845D-985A-5E81A3DF2CD8}"/>
              </a:ext>
            </a:extLst>
          </p:cNvPr>
          <p:cNvSpPr/>
          <p:nvPr/>
        </p:nvSpPr>
        <p:spPr bwMode="white">
          <a:xfrm>
            <a:off x="5063772" y="3098269"/>
            <a:ext cx="685487" cy="626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3F79A0-EA7A-5373-B976-FB7825DF7D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9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A31F28-1D06-2843-87E9-2E8FD67520D8}"/>
              </a:ext>
            </a:extLst>
          </p:cNvPr>
          <p:cNvSpPr/>
          <p:nvPr/>
        </p:nvSpPr>
        <p:spPr bwMode="white">
          <a:xfrm>
            <a:off x="4986148" y="2254710"/>
            <a:ext cx="1085355" cy="38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68FEF3-D4A1-0A9C-5078-BF3FA40D90A1}"/>
              </a:ext>
            </a:extLst>
          </p:cNvPr>
          <p:cNvSpPr/>
          <p:nvPr/>
        </p:nvSpPr>
        <p:spPr bwMode="white">
          <a:xfrm>
            <a:off x="9337090" y="2254710"/>
            <a:ext cx="1085354" cy="38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1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BCB74B-6100-78B9-0D42-F1F2F863C5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83706"/>
            <a:ext cx="11520000" cy="375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B2627E-7F14-8935-0B6C-7560A4AE7027}"/>
              </a:ext>
            </a:extLst>
          </p:cNvPr>
          <p:cNvSpPr/>
          <p:nvPr/>
        </p:nvSpPr>
        <p:spPr bwMode="white">
          <a:xfrm>
            <a:off x="10574776" y="2703972"/>
            <a:ext cx="428429" cy="37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BADFC0-7331-69E9-3F5D-5140F3ACD439}"/>
              </a:ext>
            </a:extLst>
          </p:cNvPr>
          <p:cNvSpPr/>
          <p:nvPr/>
        </p:nvSpPr>
        <p:spPr bwMode="white">
          <a:xfrm>
            <a:off x="7413917" y="3399676"/>
            <a:ext cx="409388" cy="37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F8BAC3-92CC-676D-A81F-B4B22E630956}"/>
              </a:ext>
            </a:extLst>
          </p:cNvPr>
          <p:cNvSpPr/>
          <p:nvPr/>
        </p:nvSpPr>
        <p:spPr bwMode="white">
          <a:xfrm>
            <a:off x="3082016" y="4085849"/>
            <a:ext cx="409388" cy="37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89B8E714-927E-FA3F-9180-65C3EED3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1" y="857203"/>
            <a:ext cx="11520000" cy="2487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23C81C-7E68-2B5A-DC90-56EEFD6C8144}"/>
              </a:ext>
            </a:extLst>
          </p:cNvPr>
          <p:cNvSpPr/>
          <p:nvPr/>
        </p:nvSpPr>
        <p:spPr bwMode="white">
          <a:xfrm>
            <a:off x="9496319" y="2048353"/>
            <a:ext cx="437950" cy="371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BE3DDE-8C5E-0854-76CF-CDA8A4F02F34}"/>
              </a:ext>
            </a:extLst>
          </p:cNvPr>
          <p:cNvSpPr/>
          <p:nvPr/>
        </p:nvSpPr>
        <p:spPr bwMode="white">
          <a:xfrm>
            <a:off x="4402766" y="2753514"/>
            <a:ext cx="428429" cy="35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9C350D-BF81-99F9-ACC1-D2F0146C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EC6266-C850-E33A-D55E-CF9DE8085815}"/>
              </a:ext>
            </a:extLst>
          </p:cNvPr>
          <p:cNvSpPr/>
          <p:nvPr/>
        </p:nvSpPr>
        <p:spPr bwMode="white">
          <a:xfrm>
            <a:off x="3637946" y="2501350"/>
            <a:ext cx="428429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53B396-EC53-3A97-3FE8-7BEFDB1C4805}"/>
              </a:ext>
            </a:extLst>
          </p:cNvPr>
          <p:cNvSpPr/>
          <p:nvPr/>
        </p:nvSpPr>
        <p:spPr bwMode="white">
          <a:xfrm>
            <a:off x="6189483" y="2529928"/>
            <a:ext cx="409388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2357F8-8639-E98B-95A7-6C3C17F8C4FB}"/>
              </a:ext>
            </a:extLst>
          </p:cNvPr>
          <p:cNvSpPr/>
          <p:nvPr/>
        </p:nvSpPr>
        <p:spPr bwMode="white">
          <a:xfrm>
            <a:off x="10251074" y="2501350"/>
            <a:ext cx="809256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51BEEA-AAF6-B0A8-1F1E-B3CB5CD1C79B}"/>
              </a:ext>
            </a:extLst>
          </p:cNvPr>
          <p:cNvSpPr/>
          <p:nvPr/>
        </p:nvSpPr>
        <p:spPr bwMode="white">
          <a:xfrm>
            <a:off x="3647466" y="3282477"/>
            <a:ext cx="409388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4B3095-E966-CB3C-3426-C3CF6E872D23}"/>
              </a:ext>
            </a:extLst>
          </p:cNvPr>
          <p:cNvSpPr/>
          <p:nvPr/>
        </p:nvSpPr>
        <p:spPr bwMode="white">
          <a:xfrm>
            <a:off x="6256128" y="3311055"/>
            <a:ext cx="247537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7ED1A5-814E-53B4-9096-7A7AE8AE4872}"/>
              </a:ext>
            </a:extLst>
          </p:cNvPr>
          <p:cNvSpPr/>
          <p:nvPr/>
        </p:nvSpPr>
        <p:spPr bwMode="white">
          <a:xfrm>
            <a:off x="8851537" y="3272951"/>
            <a:ext cx="104727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EB3D2B-C429-E939-A716-7B042F1C23D0}"/>
              </a:ext>
            </a:extLst>
          </p:cNvPr>
          <p:cNvSpPr/>
          <p:nvPr/>
        </p:nvSpPr>
        <p:spPr bwMode="white">
          <a:xfrm>
            <a:off x="10251074" y="3282477"/>
            <a:ext cx="809256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F23218-95AF-9EF9-6304-CEA9C373565B}"/>
              </a:ext>
            </a:extLst>
          </p:cNvPr>
          <p:cNvSpPr/>
          <p:nvPr/>
        </p:nvSpPr>
        <p:spPr bwMode="white">
          <a:xfrm>
            <a:off x="3733152" y="4063604"/>
            <a:ext cx="199933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7F0A33-46E9-8BD0-292D-AEE51578DE23}"/>
              </a:ext>
            </a:extLst>
          </p:cNvPr>
          <p:cNvSpPr/>
          <p:nvPr/>
        </p:nvSpPr>
        <p:spPr bwMode="white">
          <a:xfrm>
            <a:off x="6256128" y="4092182"/>
            <a:ext cx="247537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69EEB24-2EBA-F191-C677-BEC3F03743CA}"/>
              </a:ext>
            </a:extLst>
          </p:cNvPr>
          <p:cNvSpPr/>
          <p:nvPr/>
        </p:nvSpPr>
        <p:spPr bwMode="white">
          <a:xfrm>
            <a:off x="8851537" y="4054078"/>
            <a:ext cx="104727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E119AD8-C378-F386-C2CF-F1FB65FC669E}"/>
              </a:ext>
            </a:extLst>
          </p:cNvPr>
          <p:cNvSpPr/>
          <p:nvPr/>
        </p:nvSpPr>
        <p:spPr bwMode="white">
          <a:xfrm>
            <a:off x="10241553" y="4054078"/>
            <a:ext cx="790214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42357F8-8639-E98B-95A7-6C3C17F8C4FB}"/>
              </a:ext>
            </a:extLst>
          </p:cNvPr>
          <p:cNvSpPr/>
          <p:nvPr/>
        </p:nvSpPr>
        <p:spPr bwMode="white">
          <a:xfrm>
            <a:off x="8232479" y="2491824"/>
            <a:ext cx="809256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2023-08-13T14:43:55Z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