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4" r:id="rId6"/>
    <p:sldId id="262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2612471"/>
            <a:ext cx="24003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3628457"/>
            <a:ext cx="2638425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3067FD-1111-2575-B5B9-5E4F09166E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8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0E9C024-4AEA-0EEC-AF30-0359D09406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68808"/>
            <a:ext cx="11520000" cy="180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762457-6121-3E49-2B41-24FD3B0FF684}"/>
              </a:ext>
            </a:extLst>
          </p:cNvPr>
          <p:cNvSpPr/>
          <p:nvPr/>
        </p:nvSpPr>
        <p:spPr bwMode="white">
          <a:xfrm>
            <a:off x="540000" y="4684706"/>
            <a:ext cx="7368991" cy="13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8E00A5-5ECA-CDFE-6C03-74C6B755C5CF}"/>
              </a:ext>
            </a:extLst>
          </p:cNvPr>
          <p:cNvSpPr/>
          <p:nvPr/>
        </p:nvSpPr>
        <p:spPr bwMode="white">
          <a:xfrm>
            <a:off x="10527628" y="4108361"/>
            <a:ext cx="1532372" cy="21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7C329D-43C3-EC8A-D50A-C69ED651FA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8E00A5-5ECA-CDFE-6C03-74C6B755C5CF}"/>
              </a:ext>
            </a:extLst>
          </p:cNvPr>
          <p:cNvSpPr/>
          <p:nvPr/>
        </p:nvSpPr>
        <p:spPr bwMode="white">
          <a:xfrm>
            <a:off x="6290479" y="872690"/>
            <a:ext cx="1152000" cy="353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50CA95-2AB0-5942-FD3A-5F4E258F7DC9}"/>
              </a:ext>
            </a:extLst>
          </p:cNvPr>
          <p:cNvSpPr/>
          <p:nvPr/>
        </p:nvSpPr>
        <p:spPr bwMode="white">
          <a:xfrm>
            <a:off x="8318380" y="891777"/>
            <a:ext cx="1152000" cy="334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004785-8750-D045-72D5-6498FE437B71}"/>
              </a:ext>
            </a:extLst>
          </p:cNvPr>
          <p:cNvSpPr/>
          <p:nvPr/>
        </p:nvSpPr>
        <p:spPr bwMode="white">
          <a:xfrm>
            <a:off x="10346280" y="882234"/>
            <a:ext cx="1152000" cy="343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09C06D-DCE9-3D8E-7E57-639D858AA587}"/>
              </a:ext>
            </a:extLst>
          </p:cNvPr>
          <p:cNvSpPr/>
          <p:nvPr/>
        </p:nvSpPr>
        <p:spPr bwMode="white">
          <a:xfrm>
            <a:off x="1349256" y="1473911"/>
            <a:ext cx="771173" cy="353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81A323-7A0D-0D84-6B3F-22EB974A1F06}"/>
              </a:ext>
            </a:extLst>
          </p:cNvPr>
          <p:cNvSpPr/>
          <p:nvPr/>
        </p:nvSpPr>
        <p:spPr bwMode="white">
          <a:xfrm>
            <a:off x="1358776" y="3268029"/>
            <a:ext cx="2056462" cy="343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762457-6121-3E49-2B41-24FD3B0FF684}"/>
              </a:ext>
            </a:extLst>
          </p:cNvPr>
          <p:cNvSpPr/>
          <p:nvPr/>
        </p:nvSpPr>
        <p:spPr bwMode="white">
          <a:xfrm>
            <a:off x="3577090" y="3268029"/>
            <a:ext cx="7368991" cy="353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159E19-39DE-4990-C829-2E21667AB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1" y="873899"/>
            <a:ext cx="11520000" cy="355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892DE5-5D86-2D46-5CC2-8997B9FACF43}"/>
              </a:ext>
            </a:extLst>
          </p:cNvPr>
          <p:cNvSpPr/>
          <p:nvPr/>
        </p:nvSpPr>
        <p:spPr bwMode="white">
          <a:xfrm>
            <a:off x="2499973" y="3700609"/>
            <a:ext cx="9300855" cy="103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892DE5-5D86-2D46-5CC2-8997B9FACF43}"/>
              </a:ext>
            </a:extLst>
          </p:cNvPr>
          <p:cNvSpPr/>
          <p:nvPr/>
        </p:nvSpPr>
        <p:spPr bwMode="white">
          <a:xfrm>
            <a:off x="218265" y="4290893"/>
            <a:ext cx="9300855" cy="103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0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C90C9D32-6643-8D13-B87E-FCE80755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" y="1036325"/>
            <a:ext cx="11520000" cy="296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28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BC6384-CBFE-DDA9-EC65-205751052B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30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892DE5-5D86-2D46-5CC2-8997B9FACF43}"/>
              </a:ext>
            </a:extLst>
          </p:cNvPr>
          <p:cNvSpPr/>
          <p:nvPr/>
        </p:nvSpPr>
        <p:spPr bwMode="white">
          <a:xfrm>
            <a:off x="9489421" y="853818"/>
            <a:ext cx="390346" cy="33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0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