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0" r:id="rId5"/>
    <p:sldId id="268" r:id="rId6"/>
    <p:sldId id="271" r:id="rId7"/>
    <p:sldId id="266" r:id="rId8"/>
    <p:sldId id="263" r:id="rId9"/>
    <p:sldId id="262" r:id="rId10"/>
    <p:sldId id="260" r:id="rId11"/>
    <p:sldId id="257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20598A7-DD87-71AC-7D4F-8FBBD1B975B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539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79359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850" y="2620860"/>
            <a:ext cx="2400300" cy="609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212" y="3608053"/>
            <a:ext cx="4219575" cy="514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FF94AD4-FC58-49AA-F0B9-A023BAD9172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68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4AF9FF8F-01A2-4C29-2FC5-E4BA7DF63D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98" y="4388101"/>
            <a:ext cx="11520000" cy="1829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AFD2C2C-1E47-49E6-77F0-5244012C0DE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9005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F87D63C6-4AAB-9462-240A-51B52467DDC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620592"/>
            <a:ext cx="11520000" cy="3110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6166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B2767DB-7FC1-1AD2-E4B1-BA127F1D0BB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912947"/>
            <a:ext cx="11520000" cy="3119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7964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>
            <a:extLst>
              <a:ext uri="{FF2B5EF4-FFF2-40B4-BE49-F238E27FC236}">
                <a16:creationId xmlns:a16="http://schemas.microsoft.com/office/drawing/2014/main" id="{13F2853D-51F5-F994-0A3C-1191701CCA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937994"/>
            <a:ext cx="11520000" cy="23497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C93A720A-B4E7-3A40-B63B-D02B1D01BC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8"/>
          <a:stretch/>
        </p:blipFill>
        <p:spPr>
          <a:xfrm>
            <a:off x="1018172" y="3472299"/>
            <a:ext cx="10759971" cy="2882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1771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>
            <a:extLst>
              <a:ext uri="{FF2B5EF4-FFF2-40B4-BE49-F238E27FC236}">
                <a16:creationId xmlns:a16="http://schemas.microsoft.com/office/drawing/2014/main" id="{EFB527D8-6FDD-759D-5E2C-B3E343D7C8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58" y="936104"/>
            <a:ext cx="11520000" cy="2328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80013C3D-710B-54C9-1A9A-311FEF6F4CD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58" y="3270529"/>
            <a:ext cx="11520000" cy="1330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75213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9CB181A-074F-BEC4-22E7-412C841C02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329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3241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B86C6D6-C450-3B11-74FB-E2CB0BBBC1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51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660C5B71-A694-5905-7233-DAE8F42730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8"/>
          <a:stretch/>
        </p:blipFill>
        <p:spPr>
          <a:xfrm>
            <a:off x="995843" y="4371465"/>
            <a:ext cx="11126249" cy="1888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865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6</cp:revision>
  <dcterms:created xsi:type="dcterms:W3CDTF">2023-08-06T03:37:12Z</dcterms:created>
  <dcterms:modified xsi:type="dcterms:W3CDTF">2023-08-13T13:46:18Z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