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850" y="2604082"/>
            <a:ext cx="2400300" cy="609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625" y="3603290"/>
            <a:ext cx="3714750" cy="523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E3C9E83-1B15-9303-6160-678F764A943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08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0C39C2B-4A45-0D3B-D783-A7F59E1ABD97}"/>
              </a:ext>
            </a:extLst>
          </p:cNvPr>
          <p:cNvSpPr/>
          <p:nvPr/>
        </p:nvSpPr>
        <p:spPr bwMode="white">
          <a:xfrm>
            <a:off x="1777685" y="1597481"/>
            <a:ext cx="2503933" cy="12208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FFA2C9A-289A-BCF0-F237-9CFFA81E74FB}"/>
              </a:ext>
            </a:extLst>
          </p:cNvPr>
          <p:cNvSpPr/>
          <p:nvPr/>
        </p:nvSpPr>
        <p:spPr bwMode="white">
          <a:xfrm flipV="1">
            <a:off x="8261256" y="1352283"/>
            <a:ext cx="2503933" cy="1466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g_16777215">
            <a:extLst>
              <a:ext uri="{FF2B5EF4-FFF2-40B4-BE49-F238E27FC236}">
                <a16:creationId xmlns:a16="http://schemas.microsoft.com/office/drawing/2014/main" id="{A23BD2E5-5365-DB66-E3F0-ABD8A56FB78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926442"/>
            <a:ext cx="11520000" cy="36057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C0A9178-0402-3457-D152-B360C85C139F}"/>
              </a:ext>
            </a:extLst>
          </p:cNvPr>
          <p:cNvSpPr/>
          <p:nvPr/>
        </p:nvSpPr>
        <p:spPr bwMode="white">
          <a:xfrm>
            <a:off x="1158842" y="2195120"/>
            <a:ext cx="628363" cy="505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05BC7A9-2285-C6A3-E52E-FF6CCE611C17}"/>
              </a:ext>
            </a:extLst>
          </p:cNvPr>
          <p:cNvSpPr/>
          <p:nvPr/>
        </p:nvSpPr>
        <p:spPr bwMode="white">
          <a:xfrm>
            <a:off x="2129950" y="2233276"/>
            <a:ext cx="514115" cy="467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332D41F-0E6E-A9B2-0A41-91C4380FF548}"/>
              </a:ext>
            </a:extLst>
          </p:cNvPr>
          <p:cNvSpPr/>
          <p:nvPr/>
        </p:nvSpPr>
        <p:spPr bwMode="white">
          <a:xfrm>
            <a:off x="4824297" y="2195120"/>
            <a:ext cx="647404" cy="476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B3C5DB1-74B9-F67D-3D21-271A0EE2722C}"/>
              </a:ext>
            </a:extLst>
          </p:cNvPr>
          <p:cNvSpPr/>
          <p:nvPr/>
        </p:nvSpPr>
        <p:spPr bwMode="white">
          <a:xfrm>
            <a:off x="5776363" y="2176042"/>
            <a:ext cx="609322" cy="543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F068D97-F0C9-8CE5-D406-B0E8149258AD}"/>
              </a:ext>
            </a:extLst>
          </p:cNvPr>
          <p:cNvSpPr/>
          <p:nvPr/>
        </p:nvSpPr>
        <p:spPr bwMode="white">
          <a:xfrm>
            <a:off x="8499272" y="2185581"/>
            <a:ext cx="656925" cy="505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DCC5BBC-F696-0413-85A2-58677BF7883D}"/>
              </a:ext>
            </a:extLst>
          </p:cNvPr>
          <p:cNvSpPr/>
          <p:nvPr/>
        </p:nvSpPr>
        <p:spPr bwMode="white">
          <a:xfrm>
            <a:off x="9441818" y="2185581"/>
            <a:ext cx="599802" cy="496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922A584-BEAE-6040-B181-FBADAFAAD3C0}"/>
              </a:ext>
            </a:extLst>
          </p:cNvPr>
          <p:cNvSpPr/>
          <p:nvPr/>
        </p:nvSpPr>
        <p:spPr bwMode="white">
          <a:xfrm>
            <a:off x="1158842" y="3544879"/>
            <a:ext cx="647404" cy="720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009954B4-13A6-F142-E983-8D3F36A90221}"/>
              </a:ext>
            </a:extLst>
          </p:cNvPr>
          <p:cNvSpPr/>
          <p:nvPr/>
        </p:nvSpPr>
        <p:spPr bwMode="white">
          <a:xfrm>
            <a:off x="4871900" y="3702272"/>
            <a:ext cx="609322" cy="562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398E1023-AEDC-CE12-1366-AB24494B8700}"/>
              </a:ext>
            </a:extLst>
          </p:cNvPr>
          <p:cNvSpPr/>
          <p:nvPr/>
        </p:nvSpPr>
        <p:spPr bwMode="white">
          <a:xfrm>
            <a:off x="5795404" y="3749967"/>
            <a:ext cx="552198" cy="505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35577F1D-6F0C-F89B-E9CE-8683653E1F72}"/>
              </a:ext>
            </a:extLst>
          </p:cNvPr>
          <p:cNvSpPr/>
          <p:nvPr/>
        </p:nvSpPr>
        <p:spPr bwMode="white">
          <a:xfrm>
            <a:off x="8556396" y="3711811"/>
            <a:ext cx="599802" cy="524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B011B72C-76B0-8252-711B-1B7D07836EA0}"/>
              </a:ext>
            </a:extLst>
          </p:cNvPr>
          <p:cNvSpPr/>
          <p:nvPr/>
        </p:nvSpPr>
        <p:spPr bwMode="white">
          <a:xfrm>
            <a:off x="9517983" y="3740428"/>
            <a:ext cx="437950" cy="496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21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489045B-654F-E02A-7690-4BE490A520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52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714AFBC-3DAD-A49B-0E71-0FCDD9780B9F}"/>
              </a:ext>
            </a:extLst>
          </p:cNvPr>
          <p:cNvSpPr/>
          <p:nvPr/>
        </p:nvSpPr>
        <p:spPr bwMode="white">
          <a:xfrm>
            <a:off x="4414909" y="2082088"/>
            <a:ext cx="390347" cy="361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FE8BACB-6A25-685A-B3B4-3DBF3C537534}"/>
              </a:ext>
            </a:extLst>
          </p:cNvPr>
          <p:cNvSpPr/>
          <p:nvPr/>
        </p:nvSpPr>
        <p:spPr bwMode="white">
          <a:xfrm>
            <a:off x="8270776" y="2091613"/>
            <a:ext cx="399867" cy="342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3048B21-D78C-F4B6-C491-034553A2AC20}"/>
              </a:ext>
            </a:extLst>
          </p:cNvPr>
          <p:cNvSpPr/>
          <p:nvPr/>
        </p:nvSpPr>
        <p:spPr bwMode="white">
          <a:xfrm>
            <a:off x="4776694" y="2672644"/>
            <a:ext cx="418909" cy="333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BBAA5E1-D798-6F4F-A52A-1F0ACC86D213}"/>
              </a:ext>
            </a:extLst>
          </p:cNvPr>
          <p:cNvSpPr/>
          <p:nvPr/>
        </p:nvSpPr>
        <p:spPr bwMode="white">
          <a:xfrm>
            <a:off x="10517652" y="2672644"/>
            <a:ext cx="409388" cy="333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694B27EF-24A3-2363-59C7-1AA8C8C3ABE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672779"/>
            <a:ext cx="11520000" cy="2757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DDF88A0-94C1-2B75-F95F-E2867377E30B}"/>
              </a:ext>
            </a:extLst>
          </p:cNvPr>
          <p:cNvSpPr/>
          <p:nvPr/>
        </p:nvSpPr>
        <p:spPr bwMode="white">
          <a:xfrm>
            <a:off x="3340741" y="4397697"/>
            <a:ext cx="469259" cy="389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4AF2A45-8C14-EA57-2B47-67DF279EBD0F}"/>
              </a:ext>
            </a:extLst>
          </p:cNvPr>
          <p:cNvSpPr/>
          <p:nvPr/>
        </p:nvSpPr>
        <p:spPr bwMode="white">
          <a:xfrm>
            <a:off x="8379395" y="4339535"/>
            <a:ext cx="585311" cy="561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836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D50D8F4-A87E-8B08-FCFA-E9D9CD27D0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03" y="558730"/>
            <a:ext cx="11520000" cy="39301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A7FDA8D-5A38-F126-5F57-F0B624E4D4E4}"/>
              </a:ext>
            </a:extLst>
          </p:cNvPr>
          <p:cNvSpPr/>
          <p:nvPr/>
        </p:nvSpPr>
        <p:spPr bwMode="white">
          <a:xfrm>
            <a:off x="3765655" y="2695487"/>
            <a:ext cx="6750148" cy="314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4B4B37D-F3B2-0E5F-0C63-9B5E24B11357}"/>
              </a:ext>
            </a:extLst>
          </p:cNvPr>
          <p:cNvSpPr/>
          <p:nvPr/>
        </p:nvSpPr>
        <p:spPr bwMode="white">
          <a:xfrm>
            <a:off x="3070646" y="3267833"/>
            <a:ext cx="3665454" cy="314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40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6</cp:revision>
  <dcterms:created xsi:type="dcterms:W3CDTF">2023-08-06T03:37:12Z</dcterms:created>
  <dcterms:modified xsi:type="dcterms:W3CDTF">2023-08-13T13:38:59Z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