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4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325" y="2553748"/>
            <a:ext cx="2419350" cy="609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550" y="3657251"/>
            <a:ext cx="26289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B85723B-D9C5-2E45-E210-3BFBA96766A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54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7813E0B-59A6-06D6-34C4-75A3A6E280BA}"/>
              </a:ext>
            </a:extLst>
          </p:cNvPr>
          <p:cNvSpPr/>
          <p:nvPr/>
        </p:nvSpPr>
        <p:spPr bwMode="white">
          <a:xfrm>
            <a:off x="4520264" y="2369711"/>
            <a:ext cx="5164650" cy="141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7813E0B-59A6-06D6-34C4-75A3A6E280BA}"/>
              </a:ext>
            </a:extLst>
          </p:cNvPr>
          <p:cNvSpPr/>
          <p:nvPr/>
        </p:nvSpPr>
        <p:spPr bwMode="white">
          <a:xfrm>
            <a:off x="540000" y="3052293"/>
            <a:ext cx="9402490" cy="128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7813E0B-59A6-06D6-34C4-75A3A6E280BA}"/>
              </a:ext>
            </a:extLst>
          </p:cNvPr>
          <p:cNvSpPr/>
          <p:nvPr/>
        </p:nvSpPr>
        <p:spPr bwMode="white">
          <a:xfrm>
            <a:off x="486336" y="3681215"/>
            <a:ext cx="9402490" cy="128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8C4891F-1C3F-8A88-5223-CD929F71610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802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EF4A6F3-E07D-6492-DD40-BB45AF45AE67}"/>
              </a:ext>
            </a:extLst>
          </p:cNvPr>
          <p:cNvSpPr/>
          <p:nvPr/>
        </p:nvSpPr>
        <p:spPr bwMode="white">
          <a:xfrm>
            <a:off x="3558049" y="910673"/>
            <a:ext cx="238016" cy="266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7813E0B-59A6-06D6-34C4-75A3A6E280BA}"/>
              </a:ext>
            </a:extLst>
          </p:cNvPr>
          <p:cNvSpPr/>
          <p:nvPr/>
        </p:nvSpPr>
        <p:spPr bwMode="white">
          <a:xfrm>
            <a:off x="1377818" y="2807872"/>
            <a:ext cx="5893289" cy="352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85B5E16-5E0F-71E4-4AC8-CD893D36D6BD}"/>
              </a:ext>
            </a:extLst>
          </p:cNvPr>
          <p:cNvSpPr/>
          <p:nvPr/>
        </p:nvSpPr>
        <p:spPr bwMode="white">
          <a:xfrm>
            <a:off x="6518975" y="3456162"/>
            <a:ext cx="390347" cy="333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05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3827B6-5294-7C02-FF5D-C89FB51AF2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73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B3CEE30C-71D4-D765-EFE0-7E81F67E057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893198"/>
            <a:ext cx="11520000" cy="1954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7813E0B-59A6-06D6-34C4-75A3A6E280BA}"/>
              </a:ext>
            </a:extLst>
          </p:cNvPr>
          <p:cNvSpPr/>
          <p:nvPr/>
        </p:nvSpPr>
        <p:spPr bwMode="white">
          <a:xfrm>
            <a:off x="308871" y="3116688"/>
            <a:ext cx="6233597" cy="231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7813E0B-59A6-06D6-34C4-75A3A6E280BA}"/>
              </a:ext>
            </a:extLst>
          </p:cNvPr>
          <p:cNvSpPr/>
          <p:nvPr/>
        </p:nvSpPr>
        <p:spPr bwMode="white">
          <a:xfrm>
            <a:off x="7222435" y="2438400"/>
            <a:ext cx="2517913" cy="225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49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8C4D1D-39BD-5B0E-3C16-A8C30C4C2B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95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9FB2E6D-0B2A-1A42-9497-FB3BABA35A12}"/>
              </a:ext>
            </a:extLst>
          </p:cNvPr>
          <p:cNvSpPr/>
          <p:nvPr/>
        </p:nvSpPr>
        <p:spPr bwMode="white">
          <a:xfrm>
            <a:off x="1358776" y="1491449"/>
            <a:ext cx="771173" cy="342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8561755-4FAC-63BE-7C5C-201ECFCD4753}"/>
              </a:ext>
            </a:extLst>
          </p:cNvPr>
          <p:cNvSpPr/>
          <p:nvPr/>
        </p:nvSpPr>
        <p:spPr bwMode="white">
          <a:xfrm>
            <a:off x="5405057" y="1500973"/>
            <a:ext cx="771173" cy="333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577DC41-7C91-C377-82AA-7BA625BC6858}"/>
              </a:ext>
            </a:extLst>
          </p:cNvPr>
          <p:cNvSpPr/>
          <p:nvPr/>
        </p:nvSpPr>
        <p:spPr bwMode="white">
          <a:xfrm>
            <a:off x="8737289" y="1491449"/>
            <a:ext cx="752132" cy="333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8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2023-08-06T03:37:12Z</dcterms:created>
  <dcterms:modified xsi:type="dcterms:W3CDTF">2023-08-13T07:56:08Z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