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545359"/>
            <a:ext cx="24193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3635710"/>
            <a:ext cx="5257800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4829DB-5B1A-5C64-B4EB-1F5E27C9A4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2116"/>
            <a:ext cx="11520000" cy="4420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5614512" y="2797428"/>
            <a:ext cx="1532826" cy="352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ECAE6D-63C0-F730-462C-06D489FE3015}"/>
              </a:ext>
            </a:extLst>
          </p:cNvPr>
          <p:cNvSpPr/>
          <p:nvPr/>
        </p:nvSpPr>
        <p:spPr bwMode="white">
          <a:xfrm>
            <a:off x="8251735" y="2797428"/>
            <a:ext cx="1152000" cy="352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2CFE3E-A0A6-63FF-FAAE-22B0AE65E36C}"/>
              </a:ext>
            </a:extLst>
          </p:cNvPr>
          <p:cNvSpPr/>
          <p:nvPr/>
        </p:nvSpPr>
        <p:spPr bwMode="white">
          <a:xfrm>
            <a:off x="10879438" y="2806956"/>
            <a:ext cx="1218644" cy="342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44C096-8E5A-1131-9C4D-D5214576F281}"/>
              </a:ext>
            </a:extLst>
          </p:cNvPr>
          <p:cNvSpPr/>
          <p:nvPr/>
        </p:nvSpPr>
        <p:spPr bwMode="white">
          <a:xfrm>
            <a:off x="1016033" y="3502478"/>
            <a:ext cx="771173" cy="342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D8EA8E-B1FF-BE49-A702-CB544977B8A6}"/>
              </a:ext>
            </a:extLst>
          </p:cNvPr>
          <p:cNvSpPr/>
          <p:nvPr/>
        </p:nvSpPr>
        <p:spPr bwMode="white">
          <a:xfrm>
            <a:off x="5604991" y="4188472"/>
            <a:ext cx="1885090" cy="362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B63CC316-2C0A-4A9C-C6E7-78873F9BE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" b="4910"/>
          <a:stretch/>
        </p:blipFill>
        <p:spPr>
          <a:xfrm>
            <a:off x="1016033" y="4702967"/>
            <a:ext cx="11086320" cy="2056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5BBFF7-F98E-BC03-28AA-7E3AC9C8C744}"/>
              </a:ext>
            </a:extLst>
          </p:cNvPr>
          <p:cNvSpPr/>
          <p:nvPr/>
        </p:nvSpPr>
        <p:spPr bwMode="white">
          <a:xfrm>
            <a:off x="6833156" y="4893504"/>
            <a:ext cx="790214" cy="352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3EAEE4-896B-EAFF-4AB8-59273D7E22DE}"/>
              </a:ext>
            </a:extLst>
          </p:cNvPr>
          <p:cNvSpPr/>
          <p:nvPr/>
        </p:nvSpPr>
        <p:spPr bwMode="white">
          <a:xfrm>
            <a:off x="10860396" y="4893504"/>
            <a:ext cx="1152000" cy="352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C3A1C62-6A15-8E1D-1446-27EE968DFE09}"/>
              </a:ext>
            </a:extLst>
          </p:cNvPr>
          <p:cNvSpPr/>
          <p:nvPr/>
        </p:nvSpPr>
        <p:spPr bwMode="white">
          <a:xfrm>
            <a:off x="977950" y="5598492"/>
            <a:ext cx="437950" cy="34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37852BD-66C2-6D72-DADD-E089263A983B}"/>
              </a:ext>
            </a:extLst>
          </p:cNvPr>
          <p:cNvSpPr/>
          <p:nvPr/>
        </p:nvSpPr>
        <p:spPr bwMode="white">
          <a:xfrm>
            <a:off x="3024892" y="5588965"/>
            <a:ext cx="1494743" cy="362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010F3DD-AF1D-88E2-F6BE-58C64C006133}"/>
              </a:ext>
            </a:extLst>
          </p:cNvPr>
          <p:cNvSpPr/>
          <p:nvPr/>
        </p:nvSpPr>
        <p:spPr bwMode="white">
          <a:xfrm>
            <a:off x="7118776" y="5598492"/>
            <a:ext cx="1152001" cy="34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02DF1BC-9E46-3CFF-27E1-954AB021A106}"/>
              </a:ext>
            </a:extLst>
          </p:cNvPr>
          <p:cNvSpPr/>
          <p:nvPr/>
        </p:nvSpPr>
        <p:spPr bwMode="white">
          <a:xfrm>
            <a:off x="2843999" y="6293954"/>
            <a:ext cx="2618181" cy="352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52ED03-2174-F0C3-70C0-DBEC504EF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7"/>
          <a:stretch/>
        </p:blipFill>
        <p:spPr>
          <a:xfrm>
            <a:off x="578636" y="745757"/>
            <a:ext cx="11520000" cy="2667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09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EFC8D7-7746-8613-7259-14DE2E2203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94" y="1813808"/>
            <a:ext cx="11520000" cy="313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5" name="img_16777215">
            <a:extLst>
              <a:ext uri="{FF2B5EF4-FFF2-40B4-BE49-F238E27FC236}">
                <a16:creationId xmlns:a16="http://schemas.microsoft.com/office/drawing/2014/main" id="{9152ED03-2174-F0C3-70C0-DBEC504EF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4"/>
          <a:stretch/>
        </p:blipFill>
        <p:spPr>
          <a:xfrm>
            <a:off x="923792" y="0"/>
            <a:ext cx="11520000" cy="1813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6" name="img_16777215">
            <a:extLst>
              <a:ext uri="{FF2B5EF4-FFF2-40B4-BE49-F238E27FC236}">
                <a16:creationId xmlns:a16="http://schemas.microsoft.com/office/drawing/2014/main" id="{919F1DEC-2589-AEC1-EF8E-A95B694EE4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94" y="4938743"/>
            <a:ext cx="11520000" cy="1655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7" name="矩形 5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162860" y="37811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8" name="矩形 5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991121" y="423631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9" name="矩形 5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4819382" y="423631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0" name="矩形 5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5481441" y="423631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1" name="矩形 6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6268016" y="423631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2" name="矩形 6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054591" y="39978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3" name="矩形 6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878431" y="42363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4" name="矩形 6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8665006" y="39978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5" name="矩形 6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9410591" y="423629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6" name="矩形 6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156176" y="37811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7" name="矩形 6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998937" y="37811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8" name="矩形 6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129732" y="1219631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9" name="矩形 6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904985" y="126514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0" name="矩形 6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4733246" y="126514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1" name="矩形 7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5488069" y="126514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2" name="矩形 7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6327652" y="126514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3" name="矩形 7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047967" y="1241299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4" name="矩形 7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832051" y="1265144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5" name="矩形 7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8631878" y="1241299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6" name="矩形 7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9390715" y="1265143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7" name="矩形 7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189308" y="121963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8" name="矩形 7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977813" y="1219629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9" name="矩形 7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2341225" y="1199754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0" name="矩形 7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592478" y="117987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1" name="矩形 8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176116" y="1902118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2" name="矩形 8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951369" y="194763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3" name="矩形 8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4779630" y="194763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4" name="矩形 8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5534453" y="194763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5" name="矩形 8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6347532" y="194763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6" name="矩形 8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094351" y="192378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7" name="矩形 8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878435" y="1947631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8" name="矩形 8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8678262" y="192378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9" name="矩形 8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9437099" y="194763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0" name="矩形 8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235692" y="190211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1" name="矩形 9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1024197" y="190211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2" name="矩形 9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2387609" y="192199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3" name="矩形 9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638862" y="196838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4" name="矩形 9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109856" y="2816499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5" name="矩形 9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885109" y="282225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6" name="矩形 9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4713370" y="282225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7" name="矩形 9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5468193" y="282225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8" name="矩形 9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6307776" y="282225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9" name="矩形 9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028091" y="283816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0" name="矩形 9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812175" y="2835508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1" name="矩形 10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8612002" y="283816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2" name="矩形 10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9410595" y="283550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3" name="矩形 10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169432" y="2816498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4" name="矩形 10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957937" y="281649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5" name="矩形 10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2321349" y="279662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6" name="矩形 10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572602" y="277674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7" name="矩形 10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156240" y="349898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8" name="矩形 10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931493" y="354450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9" name="矩形 10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4759754" y="354450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0" name="矩形 10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5514577" y="354450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1" name="矩形 11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6327656" y="354450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2" name="矩形 11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074475" y="3520654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3" name="矩形 11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858559" y="3544499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4" name="矩形 11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8658386" y="3520654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5" name="矩形 11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9417223" y="3544498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6" name="矩形 11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215816" y="349898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7" name="矩形 11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1004321" y="3498984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8" name="矩形 11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2367733" y="351886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9" name="矩形 11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618986" y="3565248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0" name="矩形 11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195996" y="429410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1" name="矩形 12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971249" y="428661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2" name="矩形 12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4799510" y="428661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3" name="矩形 12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5554333" y="428661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4" name="矩形 12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6367412" y="428661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5" name="矩形 12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114231" y="426276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6" name="矩形 12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898315" y="4286611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7" name="矩形 12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8698142" y="426276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8" name="矩形 12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9456979" y="428661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9" name="矩形 12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255572" y="424109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0" name="矩形 12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1044077" y="424109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1" name="矩形 13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2407489" y="426097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2" name="矩形 13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605734" y="430736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3" name="矩形 13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129736" y="5155479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4" name="矩形 13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904989" y="516123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5" name="矩形 13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4733250" y="516123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6" name="矩形 13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5488073" y="516123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7" name="矩形 13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6327656" y="516123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8" name="矩形 13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047971" y="517714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9" name="矩形 13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832055" y="5174488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0" name="矩形 13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8631882" y="517714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1" name="矩形 14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9430475" y="517448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2" name="矩形 14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189312" y="5155478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3" name="矩形 14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977817" y="5155477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4" name="矩形 14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2341229" y="5135602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5" name="矩形 14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592482" y="511572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6" name="矩形 14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176120" y="5837966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7" name="矩形 14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3951373" y="588348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8" name="矩形 14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4779634" y="588348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9" name="矩形 148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5534457" y="588348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0" name="矩形 149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6347536" y="5883480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1" name="矩形 150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094355" y="5859634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2" name="矩形 151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7878439" y="5883479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3" name="矩形 152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8678266" y="5859634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4" name="矩形 153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9437103" y="5883478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5" name="矩形 154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0235696" y="583796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6" name="矩形 155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1024201" y="5837964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7" name="矩形 156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2387613" y="5857845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8" name="矩形 157">
            <a:extLst>
              <a:ext uri="{FF2B5EF4-FFF2-40B4-BE49-F238E27FC236}">
                <a16:creationId xmlns:a16="http://schemas.microsoft.com/office/drawing/2014/main" id="{36056DF4-837F-765C-CD9F-F05988592B32}"/>
              </a:ext>
            </a:extLst>
          </p:cNvPr>
          <p:cNvSpPr/>
          <p:nvPr/>
        </p:nvSpPr>
        <p:spPr bwMode="white">
          <a:xfrm>
            <a:off x="1638866" y="5904228"/>
            <a:ext cx="441731" cy="48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2023-08-13T13:31:43Z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