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70" r:id="rId6"/>
    <p:sldId id="267" r:id="rId7"/>
    <p:sldId id="265" r:id="rId8"/>
    <p:sldId id="263" r:id="rId9"/>
    <p:sldId id="261" r:id="rId10"/>
    <p:sldId id="260" r:id="rId11"/>
    <p:sldId id="257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622A97-463B-6C58-D0CC-D2BCD22E9A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30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196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325" y="2654416"/>
            <a:ext cx="241935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450" y="3622559"/>
            <a:ext cx="4229100" cy="55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E8012F-B9E4-9887-6190-0EA5AD2D09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02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9FE4E707-FE26-A27A-0471-A337BE77F4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19" y="3922310"/>
            <a:ext cx="11520000" cy="1904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E4ABF4-A8AA-24D1-595B-B76DEFA24C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54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FB8BEFA-EA1A-C827-F133-7D8193AD3D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674657"/>
            <a:ext cx="11520000" cy="2586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8487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001256-C72B-B946-B2B9-72B4C52499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0" y="931380"/>
            <a:ext cx="11520000" cy="3193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3401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70D0045A-DC02-DCD6-9A8F-48487D09D1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0" y="804242"/>
            <a:ext cx="11520000" cy="3106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25F3A42D-F91F-A590-9A57-B7720F21E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8"/>
          <a:stretch/>
        </p:blipFill>
        <p:spPr>
          <a:xfrm>
            <a:off x="909116" y="4142709"/>
            <a:ext cx="10550245" cy="2370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419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8EA25EEA-E633-97B3-460B-B96932AEA4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001680"/>
            <a:ext cx="11520000" cy="1904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2630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59B069-368C-42D7-C9D0-6395B36584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1" y="797273"/>
            <a:ext cx="11520000" cy="2607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184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E81067-4FD4-F1E3-7718-A621F613C2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3" y="3437442"/>
            <a:ext cx="11520000" cy="2628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F6E2BD9B-B022-AD4B-66AF-0648B65A7F3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5" y="380692"/>
            <a:ext cx="11520000" cy="3056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0102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2023-08-06T03:37:12Z</dcterms:created>
  <dcterms:modified xsi:type="dcterms:W3CDTF">2023-08-13T13:36:29Z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