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3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2562137"/>
            <a:ext cx="241935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87" y="3675165"/>
            <a:ext cx="3171825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255DD2-9E07-EA50-2EE9-77B70BDA1F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49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46607EF-00F1-5299-FFF1-DDCF7B591886}"/>
              </a:ext>
            </a:extLst>
          </p:cNvPr>
          <p:cNvSpPr/>
          <p:nvPr/>
        </p:nvSpPr>
        <p:spPr bwMode="white">
          <a:xfrm>
            <a:off x="3062975" y="1719492"/>
            <a:ext cx="352264" cy="343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FD7905-F0B3-0B32-4450-560C0CF8C9A1}"/>
              </a:ext>
            </a:extLst>
          </p:cNvPr>
          <p:cNvSpPr/>
          <p:nvPr/>
        </p:nvSpPr>
        <p:spPr bwMode="white">
          <a:xfrm>
            <a:off x="6061983" y="1715002"/>
            <a:ext cx="352264" cy="343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8F1867-91DD-A8C3-C24F-1C6689DA915D}"/>
              </a:ext>
            </a:extLst>
          </p:cNvPr>
          <p:cNvSpPr/>
          <p:nvPr/>
        </p:nvSpPr>
        <p:spPr bwMode="white">
          <a:xfrm>
            <a:off x="9908330" y="1716142"/>
            <a:ext cx="342743" cy="333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486D53-469C-4F24-8C40-BBF47F4074D2}"/>
              </a:ext>
            </a:extLst>
          </p:cNvPr>
          <p:cNvSpPr/>
          <p:nvPr/>
        </p:nvSpPr>
        <p:spPr bwMode="white">
          <a:xfrm>
            <a:off x="2044264" y="2372533"/>
            <a:ext cx="361785" cy="343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A41A76-70CD-C81E-251B-B95FACE47A67}"/>
              </a:ext>
            </a:extLst>
          </p:cNvPr>
          <p:cNvSpPr/>
          <p:nvPr/>
        </p:nvSpPr>
        <p:spPr bwMode="white">
          <a:xfrm>
            <a:off x="6528495" y="2385412"/>
            <a:ext cx="361785" cy="343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6AB880-DCA4-CF18-5C46-A014F8776611}"/>
              </a:ext>
            </a:extLst>
          </p:cNvPr>
          <p:cNvSpPr/>
          <p:nvPr/>
        </p:nvSpPr>
        <p:spPr bwMode="white">
          <a:xfrm>
            <a:off x="9946413" y="2364144"/>
            <a:ext cx="352264" cy="343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E0CB406-7BFC-704D-50CF-5742A81777DD}"/>
              </a:ext>
            </a:extLst>
          </p:cNvPr>
          <p:cNvSpPr/>
          <p:nvPr/>
        </p:nvSpPr>
        <p:spPr bwMode="white">
          <a:xfrm>
            <a:off x="2625024" y="3112927"/>
            <a:ext cx="342743" cy="314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60B5B46-1F94-F1E4-24C5-420FBEEB8369}"/>
              </a:ext>
            </a:extLst>
          </p:cNvPr>
          <p:cNvSpPr/>
          <p:nvPr/>
        </p:nvSpPr>
        <p:spPr bwMode="white">
          <a:xfrm>
            <a:off x="5843008" y="3030064"/>
            <a:ext cx="361785" cy="333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E0CB406-7BFC-704D-50CF-5742A81777DD}"/>
              </a:ext>
            </a:extLst>
          </p:cNvPr>
          <p:cNvSpPr/>
          <p:nvPr/>
        </p:nvSpPr>
        <p:spPr bwMode="white">
          <a:xfrm>
            <a:off x="2859110" y="3029546"/>
            <a:ext cx="203866" cy="314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3AC749-B019-429F-F4E0-8B2134C3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6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D29F95-4EEA-489C-7618-9B77B081FD01}"/>
              </a:ext>
            </a:extLst>
          </p:cNvPr>
          <p:cNvSpPr/>
          <p:nvPr/>
        </p:nvSpPr>
        <p:spPr bwMode="white">
          <a:xfrm>
            <a:off x="4976628" y="1931277"/>
            <a:ext cx="637884" cy="562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95C49D-EFD9-E705-7BC0-293A04634611}"/>
              </a:ext>
            </a:extLst>
          </p:cNvPr>
          <p:cNvSpPr/>
          <p:nvPr/>
        </p:nvSpPr>
        <p:spPr bwMode="white">
          <a:xfrm>
            <a:off x="5928694" y="1950352"/>
            <a:ext cx="523636" cy="515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35E421-BDAE-025E-CCBF-03DB7798F7FA}"/>
              </a:ext>
            </a:extLst>
          </p:cNvPr>
          <p:cNvSpPr/>
          <p:nvPr/>
        </p:nvSpPr>
        <p:spPr bwMode="white">
          <a:xfrm>
            <a:off x="9479900" y="1978965"/>
            <a:ext cx="552198" cy="47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0F8908-E4A6-CE36-C891-20B63041E5B4}"/>
              </a:ext>
            </a:extLst>
          </p:cNvPr>
          <p:cNvSpPr/>
          <p:nvPr/>
        </p:nvSpPr>
        <p:spPr bwMode="white">
          <a:xfrm>
            <a:off x="10336760" y="1950352"/>
            <a:ext cx="637884" cy="515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80F8908-E4A6-CE36-C891-20B63041E5B4}"/>
              </a:ext>
            </a:extLst>
          </p:cNvPr>
          <p:cNvSpPr/>
          <p:nvPr/>
        </p:nvSpPr>
        <p:spPr bwMode="white">
          <a:xfrm>
            <a:off x="1216372" y="3390639"/>
            <a:ext cx="637884" cy="67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80F8908-E4A6-CE36-C891-20B63041E5B4}"/>
              </a:ext>
            </a:extLst>
          </p:cNvPr>
          <p:cNvSpPr/>
          <p:nvPr/>
        </p:nvSpPr>
        <p:spPr bwMode="white">
          <a:xfrm>
            <a:off x="2991510" y="3390639"/>
            <a:ext cx="637884" cy="67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80F8908-E4A6-CE36-C891-20B63041E5B4}"/>
              </a:ext>
            </a:extLst>
          </p:cNvPr>
          <p:cNvSpPr/>
          <p:nvPr/>
        </p:nvSpPr>
        <p:spPr bwMode="white">
          <a:xfrm>
            <a:off x="3878006" y="3385947"/>
            <a:ext cx="637884" cy="67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80F8908-E4A6-CE36-C891-20B63041E5B4}"/>
              </a:ext>
            </a:extLst>
          </p:cNvPr>
          <p:cNvSpPr/>
          <p:nvPr/>
        </p:nvSpPr>
        <p:spPr bwMode="white">
          <a:xfrm>
            <a:off x="8203161" y="3385947"/>
            <a:ext cx="637884" cy="67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80F8908-E4A6-CE36-C891-20B63041E5B4}"/>
              </a:ext>
            </a:extLst>
          </p:cNvPr>
          <p:cNvSpPr/>
          <p:nvPr/>
        </p:nvSpPr>
        <p:spPr bwMode="white">
          <a:xfrm>
            <a:off x="9109442" y="3427956"/>
            <a:ext cx="637884" cy="67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3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07C895-A8DA-9447-C7A6-F6084B5112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67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D160DB-CF1F-3019-E75C-D1C46A7683F3}"/>
              </a:ext>
            </a:extLst>
          </p:cNvPr>
          <p:cNvSpPr/>
          <p:nvPr/>
        </p:nvSpPr>
        <p:spPr bwMode="white">
          <a:xfrm>
            <a:off x="1901454" y="1455665"/>
            <a:ext cx="761652" cy="324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57E71D-4D16-7CF6-6130-D10BA659693E}"/>
              </a:ext>
            </a:extLst>
          </p:cNvPr>
          <p:cNvSpPr/>
          <p:nvPr/>
        </p:nvSpPr>
        <p:spPr bwMode="white">
          <a:xfrm>
            <a:off x="4691008" y="1455665"/>
            <a:ext cx="780694" cy="324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91CFE0-3762-3201-269C-B8D1A896C54C}"/>
              </a:ext>
            </a:extLst>
          </p:cNvPr>
          <p:cNvSpPr/>
          <p:nvPr/>
        </p:nvSpPr>
        <p:spPr bwMode="white">
          <a:xfrm>
            <a:off x="7509123" y="1436557"/>
            <a:ext cx="771173" cy="353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D86520-5FEA-8116-AA3D-3509E48823E0}"/>
              </a:ext>
            </a:extLst>
          </p:cNvPr>
          <p:cNvSpPr/>
          <p:nvPr/>
        </p:nvSpPr>
        <p:spPr bwMode="white">
          <a:xfrm>
            <a:off x="10317719" y="1446111"/>
            <a:ext cx="780694" cy="343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E943A1-3632-DF1D-5057-8FC984D377FD}"/>
              </a:ext>
            </a:extLst>
          </p:cNvPr>
          <p:cNvSpPr/>
          <p:nvPr/>
        </p:nvSpPr>
        <p:spPr bwMode="white">
          <a:xfrm>
            <a:off x="1901454" y="2009803"/>
            <a:ext cx="761652" cy="343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8CA4E1-62EC-2C5F-A419-44E7EABFFD9E}"/>
              </a:ext>
            </a:extLst>
          </p:cNvPr>
          <p:cNvSpPr/>
          <p:nvPr/>
        </p:nvSpPr>
        <p:spPr bwMode="white">
          <a:xfrm>
            <a:off x="4691008" y="2009803"/>
            <a:ext cx="780694" cy="353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B8B8734-6B25-4D59-63EB-A4F4C2E6CDF3}"/>
              </a:ext>
            </a:extLst>
          </p:cNvPr>
          <p:cNvSpPr/>
          <p:nvPr/>
        </p:nvSpPr>
        <p:spPr bwMode="white">
          <a:xfrm>
            <a:off x="7509123" y="2009803"/>
            <a:ext cx="771173" cy="343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00FBE68-B714-A8E6-BFD2-35FD34600E1F}"/>
              </a:ext>
            </a:extLst>
          </p:cNvPr>
          <p:cNvSpPr/>
          <p:nvPr/>
        </p:nvSpPr>
        <p:spPr bwMode="white">
          <a:xfrm>
            <a:off x="10308198" y="2009803"/>
            <a:ext cx="790214" cy="343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77287225-2D73-4A80-7B79-9E59B30A45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986682"/>
            <a:ext cx="11520000" cy="2391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82580B3-01A1-9977-6AD1-47D47CFE3C8C}"/>
              </a:ext>
            </a:extLst>
          </p:cNvPr>
          <p:cNvSpPr/>
          <p:nvPr/>
        </p:nvSpPr>
        <p:spPr bwMode="white">
          <a:xfrm>
            <a:off x="4967107" y="3729806"/>
            <a:ext cx="390347" cy="333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768DF48-490B-8EBA-C7DD-F134B7CAAB3B}"/>
              </a:ext>
            </a:extLst>
          </p:cNvPr>
          <p:cNvSpPr/>
          <p:nvPr/>
        </p:nvSpPr>
        <p:spPr bwMode="white">
          <a:xfrm>
            <a:off x="5148000" y="4291913"/>
            <a:ext cx="390347" cy="333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A1A5F9E-2CAA-37B7-FCA7-7AE10A2BE9A6}"/>
              </a:ext>
            </a:extLst>
          </p:cNvPr>
          <p:cNvSpPr/>
          <p:nvPr/>
        </p:nvSpPr>
        <p:spPr bwMode="white">
          <a:xfrm>
            <a:off x="6442809" y="4863547"/>
            <a:ext cx="390347" cy="333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3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B9C7FB-1EFA-F4A7-A924-BC479D278D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10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B40E0F7-D320-69A7-AAB1-C7880469AC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261695"/>
            <a:ext cx="11520000" cy="1651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98BBA2-083D-6AB3-A1B7-A470428D4177}"/>
              </a:ext>
            </a:extLst>
          </p:cNvPr>
          <p:cNvSpPr/>
          <p:nvPr/>
        </p:nvSpPr>
        <p:spPr bwMode="white">
          <a:xfrm>
            <a:off x="2101388" y="4385763"/>
            <a:ext cx="771173" cy="343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FC0E8B-27B6-481A-1B7A-1071F5AD68AB}"/>
              </a:ext>
            </a:extLst>
          </p:cNvPr>
          <p:cNvSpPr/>
          <p:nvPr/>
        </p:nvSpPr>
        <p:spPr bwMode="white">
          <a:xfrm>
            <a:off x="6300000" y="3470390"/>
            <a:ext cx="3655369" cy="1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FC0E8B-27B6-481A-1B7A-1071F5AD68AB}"/>
              </a:ext>
            </a:extLst>
          </p:cNvPr>
          <p:cNvSpPr/>
          <p:nvPr/>
        </p:nvSpPr>
        <p:spPr bwMode="white">
          <a:xfrm flipV="1">
            <a:off x="927363" y="4005329"/>
            <a:ext cx="6993144" cy="170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98BBA2-083D-6AB3-A1B7-A470428D4177}"/>
              </a:ext>
            </a:extLst>
          </p:cNvPr>
          <p:cNvSpPr/>
          <p:nvPr/>
        </p:nvSpPr>
        <p:spPr bwMode="white">
          <a:xfrm>
            <a:off x="5267446" y="5486401"/>
            <a:ext cx="553806" cy="403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4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2023-08-06T03:37:12Z</dcterms:created>
  <dcterms:modified xsi:type="dcterms:W3CDTF">2023-08-14T11:04:01Z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