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2578915"/>
            <a:ext cx="241935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137" y="3617578"/>
            <a:ext cx="3133725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4A2C35-3E7F-6B6D-DF21-DC0D1EB31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83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00BF0D-43A4-3664-4EF4-6BB795738CAA}"/>
              </a:ext>
            </a:extLst>
          </p:cNvPr>
          <p:cNvSpPr/>
          <p:nvPr/>
        </p:nvSpPr>
        <p:spPr bwMode="white">
          <a:xfrm>
            <a:off x="1311173" y="1645123"/>
            <a:ext cx="352264" cy="219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1F0E4E-BFFA-E5E2-4501-1D96C61C2707}"/>
              </a:ext>
            </a:extLst>
          </p:cNvPr>
          <p:cNvSpPr/>
          <p:nvPr/>
        </p:nvSpPr>
        <p:spPr bwMode="white">
          <a:xfrm>
            <a:off x="3824628" y="1702347"/>
            <a:ext cx="180892" cy="162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187885-3CEF-E899-3E49-62EADE6A2FF3}"/>
              </a:ext>
            </a:extLst>
          </p:cNvPr>
          <p:cNvSpPr/>
          <p:nvPr/>
        </p:nvSpPr>
        <p:spPr bwMode="white">
          <a:xfrm>
            <a:off x="6071504" y="1626048"/>
            <a:ext cx="523636" cy="286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3594D8-49F5-3EA3-82C3-BB5D132BDA4D}"/>
              </a:ext>
            </a:extLst>
          </p:cNvPr>
          <p:cNvSpPr/>
          <p:nvPr/>
        </p:nvSpPr>
        <p:spPr bwMode="white">
          <a:xfrm>
            <a:off x="8370858" y="1639300"/>
            <a:ext cx="290266" cy="225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3594D8-49F5-3EA3-82C3-BB5D132BDA4D}"/>
              </a:ext>
            </a:extLst>
          </p:cNvPr>
          <p:cNvSpPr/>
          <p:nvPr/>
        </p:nvSpPr>
        <p:spPr bwMode="white">
          <a:xfrm>
            <a:off x="10892971" y="1636779"/>
            <a:ext cx="290266" cy="225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4FB0D2B8-512E-E2D7-FBCF-240E445DAF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716227"/>
            <a:ext cx="11520000" cy="3971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5FD1C8-C93D-2938-B161-AE8471E2D3B4}"/>
              </a:ext>
            </a:extLst>
          </p:cNvPr>
          <p:cNvSpPr/>
          <p:nvPr/>
        </p:nvSpPr>
        <p:spPr bwMode="white">
          <a:xfrm>
            <a:off x="1977619" y="4182992"/>
            <a:ext cx="456991" cy="4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F4001C0-0F48-36E3-D155-BC63450BB682}"/>
              </a:ext>
            </a:extLst>
          </p:cNvPr>
          <p:cNvSpPr/>
          <p:nvPr/>
        </p:nvSpPr>
        <p:spPr bwMode="white">
          <a:xfrm>
            <a:off x="6538016" y="4154419"/>
            <a:ext cx="571238" cy="533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8405DB3-96B3-99A8-F71F-DC486E250D27}"/>
              </a:ext>
            </a:extLst>
          </p:cNvPr>
          <p:cNvSpPr/>
          <p:nvPr/>
        </p:nvSpPr>
        <p:spPr bwMode="white">
          <a:xfrm>
            <a:off x="1996661" y="5783100"/>
            <a:ext cx="609322" cy="50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4328109-B7C3-6308-C7F6-06B6AED2224D}"/>
              </a:ext>
            </a:extLst>
          </p:cNvPr>
          <p:cNvSpPr/>
          <p:nvPr/>
        </p:nvSpPr>
        <p:spPr bwMode="white">
          <a:xfrm>
            <a:off x="4786214" y="5754527"/>
            <a:ext cx="561719" cy="59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48605E-DC77-432E-A835-D4EC78FC91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74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CEDEF6-627C-3472-B432-F8DD95BE232B}"/>
              </a:ext>
            </a:extLst>
          </p:cNvPr>
          <p:cNvSpPr/>
          <p:nvPr/>
        </p:nvSpPr>
        <p:spPr bwMode="white">
          <a:xfrm>
            <a:off x="4053123" y="1685393"/>
            <a:ext cx="390347" cy="334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676CE7-992D-5511-866D-3C5E7A054A8E}"/>
              </a:ext>
            </a:extLst>
          </p:cNvPr>
          <p:cNvSpPr/>
          <p:nvPr/>
        </p:nvSpPr>
        <p:spPr bwMode="white">
          <a:xfrm>
            <a:off x="4605322" y="2392711"/>
            <a:ext cx="390347" cy="334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2B59F78-3036-3621-0FBB-91BDCE26DE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84" y="2961669"/>
            <a:ext cx="11520000" cy="2154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EC765C-2EE4-A518-407B-A93B49F0696B}"/>
              </a:ext>
            </a:extLst>
          </p:cNvPr>
          <p:cNvSpPr/>
          <p:nvPr/>
        </p:nvSpPr>
        <p:spPr bwMode="white">
          <a:xfrm>
            <a:off x="4794165" y="3076055"/>
            <a:ext cx="390347" cy="333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BB6F46-D431-D059-5705-CA89AFA5DD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50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EF44C07-187F-6F80-2D7F-800F1885C80E}"/>
              </a:ext>
            </a:extLst>
          </p:cNvPr>
          <p:cNvSpPr/>
          <p:nvPr/>
        </p:nvSpPr>
        <p:spPr bwMode="white">
          <a:xfrm>
            <a:off x="4062644" y="1588271"/>
            <a:ext cx="399867" cy="343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BCA625-A0E7-41A7-649F-08411CA99843}"/>
              </a:ext>
            </a:extLst>
          </p:cNvPr>
          <p:cNvSpPr/>
          <p:nvPr/>
        </p:nvSpPr>
        <p:spPr bwMode="white">
          <a:xfrm>
            <a:off x="6338082" y="1588271"/>
            <a:ext cx="761652" cy="353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3682D3-7488-6F21-AB3D-FDAC96BAEB07}"/>
              </a:ext>
            </a:extLst>
          </p:cNvPr>
          <p:cNvSpPr/>
          <p:nvPr/>
        </p:nvSpPr>
        <p:spPr bwMode="white">
          <a:xfrm>
            <a:off x="2948727" y="2303879"/>
            <a:ext cx="1875570" cy="353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D337D4-EF0F-FF0F-16BC-DFADF1C82532}"/>
              </a:ext>
            </a:extLst>
          </p:cNvPr>
          <p:cNvSpPr/>
          <p:nvPr/>
        </p:nvSpPr>
        <p:spPr bwMode="white">
          <a:xfrm>
            <a:off x="5700198" y="2303879"/>
            <a:ext cx="1875571" cy="343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9CA2F8-726B-6EBF-D6DF-F5296B9C2A7F}"/>
              </a:ext>
            </a:extLst>
          </p:cNvPr>
          <p:cNvSpPr/>
          <p:nvPr/>
        </p:nvSpPr>
        <p:spPr bwMode="white">
          <a:xfrm>
            <a:off x="6433289" y="3019487"/>
            <a:ext cx="1875570" cy="343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BE4A4B-8127-A3C0-9648-A03B47BD9E1B}"/>
              </a:ext>
            </a:extLst>
          </p:cNvPr>
          <p:cNvSpPr/>
          <p:nvPr/>
        </p:nvSpPr>
        <p:spPr bwMode="white">
          <a:xfrm>
            <a:off x="7547206" y="3735095"/>
            <a:ext cx="390347" cy="333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9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2023-08-13T07:14:52Z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