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087" y="2563273"/>
            <a:ext cx="240982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0" y="3663149"/>
            <a:ext cx="2628900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7C5F9B-CB06-6BDD-BBF1-F85F37E5F1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77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B163A5B-3BEB-CD90-2655-32CAF2082C6C}"/>
              </a:ext>
            </a:extLst>
          </p:cNvPr>
          <p:cNvSpPr/>
          <p:nvPr/>
        </p:nvSpPr>
        <p:spPr bwMode="white">
          <a:xfrm>
            <a:off x="1996661" y="1848794"/>
            <a:ext cx="352264" cy="323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502D61-2E5E-BD4D-F7A4-6F5D106F6186}"/>
              </a:ext>
            </a:extLst>
          </p:cNvPr>
          <p:cNvSpPr/>
          <p:nvPr/>
        </p:nvSpPr>
        <p:spPr bwMode="white">
          <a:xfrm>
            <a:off x="6071504" y="1838718"/>
            <a:ext cx="352264" cy="343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7BCDB5-FFF3-A54C-0211-65FD3837E801}"/>
              </a:ext>
            </a:extLst>
          </p:cNvPr>
          <p:cNvSpPr/>
          <p:nvPr/>
        </p:nvSpPr>
        <p:spPr bwMode="white">
          <a:xfrm>
            <a:off x="9984495" y="1843208"/>
            <a:ext cx="352264" cy="343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99B62D8-9B6F-5581-9799-84D4F97906F9}"/>
              </a:ext>
            </a:extLst>
          </p:cNvPr>
          <p:cNvSpPr/>
          <p:nvPr/>
        </p:nvSpPr>
        <p:spPr bwMode="white">
          <a:xfrm>
            <a:off x="2872561" y="2605996"/>
            <a:ext cx="352264" cy="333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4EE11E-2CA7-55C3-3DEB-9F0778AB8560}"/>
              </a:ext>
            </a:extLst>
          </p:cNvPr>
          <p:cNvSpPr/>
          <p:nvPr/>
        </p:nvSpPr>
        <p:spPr bwMode="white">
          <a:xfrm>
            <a:off x="6842677" y="2602097"/>
            <a:ext cx="361785" cy="333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E82E2E4-53AA-27F9-18DA-D2FD5F537019}"/>
              </a:ext>
            </a:extLst>
          </p:cNvPr>
          <p:cNvSpPr/>
          <p:nvPr/>
        </p:nvSpPr>
        <p:spPr bwMode="white">
          <a:xfrm>
            <a:off x="10003537" y="2618875"/>
            <a:ext cx="352263" cy="333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4ADF1AF-A007-5DF4-B861-A08092DB71D0}"/>
              </a:ext>
            </a:extLst>
          </p:cNvPr>
          <p:cNvSpPr/>
          <p:nvPr/>
        </p:nvSpPr>
        <p:spPr bwMode="white">
          <a:xfrm>
            <a:off x="1625355" y="3373865"/>
            <a:ext cx="352264" cy="333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CB2A000-FBDE-0845-12C5-2F5DB28E318F}"/>
              </a:ext>
            </a:extLst>
          </p:cNvPr>
          <p:cNvSpPr/>
          <p:nvPr/>
        </p:nvSpPr>
        <p:spPr bwMode="white">
          <a:xfrm>
            <a:off x="9489421" y="3372726"/>
            <a:ext cx="352264" cy="343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9428D4-AEA9-C5AF-F7F4-D996FA8F95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09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30DA059-DCAC-52D5-44C0-3BFF7405D7B3}"/>
              </a:ext>
            </a:extLst>
          </p:cNvPr>
          <p:cNvSpPr/>
          <p:nvPr/>
        </p:nvSpPr>
        <p:spPr bwMode="white">
          <a:xfrm>
            <a:off x="2729752" y="2102562"/>
            <a:ext cx="647404" cy="514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30DA059-DCAC-52D5-44C0-3BFF7405D7B3}"/>
              </a:ext>
            </a:extLst>
          </p:cNvPr>
          <p:cNvSpPr/>
          <p:nvPr/>
        </p:nvSpPr>
        <p:spPr bwMode="white">
          <a:xfrm>
            <a:off x="6887482" y="2036022"/>
            <a:ext cx="647404" cy="607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30DA059-DCAC-52D5-44C0-3BFF7405D7B3}"/>
              </a:ext>
            </a:extLst>
          </p:cNvPr>
          <p:cNvSpPr/>
          <p:nvPr/>
        </p:nvSpPr>
        <p:spPr bwMode="white">
          <a:xfrm>
            <a:off x="7838372" y="2076804"/>
            <a:ext cx="647404" cy="607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30DA059-DCAC-52D5-44C0-3BFF7405D7B3}"/>
              </a:ext>
            </a:extLst>
          </p:cNvPr>
          <p:cNvSpPr/>
          <p:nvPr/>
        </p:nvSpPr>
        <p:spPr bwMode="white">
          <a:xfrm>
            <a:off x="8763504" y="2056412"/>
            <a:ext cx="647404" cy="607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30DA059-DCAC-52D5-44C0-3BFF7405D7B3}"/>
              </a:ext>
            </a:extLst>
          </p:cNvPr>
          <p:cNvSpPr/>
          <p:nvPr/>
        </p:nvSpPr>
        <p:spPr bwMode="white">
          <a:xfrm>
            <a:off x="2729752" y="3612609"/>
            <a:ext cx="647404" cy="607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30DA059-DCAC-52D5-44C0-3BFF7405D7B3}"/>
              </a:ext>
            </a:extLst>
          </p:cNvPr>
          <p:cNvSpPr/>
          <p:nvPr/>
        </p:nvSpPr>
        <p:spPr bwMode="white">
          <a:xfrm>
            <a:off x="3642005" y="3663847"/>
            <a:ext cx="647404" cy="607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08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66B892-2A11-F9C0-307A-3E0B6FF9CA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05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07CB308-E6B7-36FA-4E65-1338244E4A17}"/>
              </a:ext>
            </a:extLst>
          </p:cNvPr>
          <p:cNvSpPr/>
          <p:nvPr/>
        </p:nvSpPr>
        <p:spPr bwMode="white">
          <a:xfrm>
            <a:off x="1834809" y="2272887"/>
            <a:ext cx="399867" cy="342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2A8E31-E508-59BD-BD36-A126E76CA249}"/>
              </a:ext>
            </a:extLst>
          </p:cNvPr>
          <p:cNvSpPr/>
          <p:nvPr/>
        </p:nvSpPr>
        <p:spPr bwMode="white">
          <a:xfrm>
            <a:off x="3310512" y="2263360"/>
            <a:ext cx="780694" cy="352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2E968D-9EE0-C4EA-0883-844A3393DE64}"/>
              </a:ext>
            </a:extLst>
          </p:cNvPr>
          <p:cNvSpPr/>
          <p:nvPr/>
        </p:nvSpPr>
        <p:spPr bwMode="white">
          <a:xfrm>
            <a:off x="6442809" y="2263360"/>
            <a:ext cx="761652" cy="342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879FBC-7823-F072-D076-EDBCB27391A8}"/>
              </a:ext>
            </a:extLst>
          </p:cNvPr>
          <p:cNvSpPr/>
          <p:nvPr/>
        </p:nvSpPr>
        <p:spPr bwMode="white">
          <a:xfrm>
            <a:off x="1844330" y="3625710"/>
            <a:ext cx="5531504" cy="352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02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37D5DE-F2CD-AB19-68B7-6FDC0CF701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32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112F38E-BE7A-3909-2079-949CC35F6CD2}"/>
              </a:ext>
            </a:extLst>
          </p:cNvPr>
          <p:cNvSpPr/>
          <p:nvPr/>
        </p:nvSpPr>
        <p:spPr bwMode="white">
          <a:xfrm>
            <a:off x="6071504" y="1551172"/>
            <a:ext cx="3160859" cy="353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4EE13BD-1B2E-F75C-96E8-A341D2279DD2}"/>
              </a:ext>
            </a:extLst>
          </p:cNvPr>
          <p:cNvSpPr/>
          <p:nvPr/>
        </p:nvSpPr>
        <p:spPr bwMode="white">
          <a:xfrm>
            <a:off x="9746479" y="2248593"/>
            <a:ext cx="390346" cy="334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8E7D80-7E0F-7A32-DCCA-EAE7B6011F83}"/>
              </a:ext>
            </a:extLst>
          </p:cNvPr>
          <p:cNvSpPr/>
          <p:nvPr/>
        </p:nvSpPr>
        <p:spPr bwMode="white">
          <a:xfrm>
            <a:off x="3500925" y="2936460"/>
            <a:ext cx="390347" cy="324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B04B0E-37FC-F015-3530-41D20D2686E0}"/>
              </a:ext>
            </a:extLst>
          </p:cNvPr>
          <p:cNvSpPr/>
          <p:nvPr/>
        </p:nvSpPr>
        <p:spPr bwMode="white">
          <a:xfrm>
            <a:off x="8089884" y="2936460"/>
            <a:ext cx="390346" cy="324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1B8D1C4C-281F-7D9F-5D10-77A8C3E551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743276"/>
            <a:ext cx="11520000" cy="1925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4536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2023-08-06T03:37:12Z</dcterms:created>
  <dcterms:modified xsi:type="dcterms:W3CDTF">2023-08-14T11:00:19Z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