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2621996"/>
            <a:ext cx="24098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12" y="3629593"/>
            <a:ext cx="368617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B9A4E0-AC44-6F5C-B8C0-8EF7836E63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8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E93038-91EB-2632-4B02-4B87D950361D}"/>
              </a:ext>
            </a:extLst>
          </p:cNvPr>
          <p:cNvSpPr/>
          <p:nvPr/>
        </p:nvSpPr>
        <p:spPr bwMode="white">
          <a:xfrm>
            <a:off x="2834479" y="2062592"/>
            <a:ext cx="466512" cy="523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889FD0-E87F-5203-F945-0D893AECC5EE}"/>
              </a:ext>
            </a:extLst>
          </p:cNvPr>
          <p:cNvSpPr/>
          <p:nvPr/>
        </p:nvSpPr>
        <p:spPr bwMode="white">
          <a:xfrm>
            <a:off x="3719900" y="2043548"/>
            <a:ext cx="580760" cy="504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77885E-768B-B452-FBD3-2235C00FC2C4}"/>
              </a:ext>
            </a:extLst>
          </p:cNvPr>
          <p:cNvSpPr/>
          <p:nvPr/>
        </p:nvSpPr>
        <p:spPr bwMode="white">
          <a:xfrm>
            <a:off x="5538347" y="2005461"/>
            <a:ext cx="580760" cy="571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7F2141-39CC-DE46-29A1-26713A5A861A}"/>
              </a:ext>
            </a:extLst>
          </p:cNvPr>
          <p:cNvSpPr/>
          <p:nvPr/>
        </p:nvSpPr>
        <p:spPr bwMode="white">
          <a:xfrm>
            <a:off x="6480892" y="2043548"/>
            <a:ext cx="599801" cy="504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B6F17C-DAB8-A6EE-E833-F6C05007B8F7}"/>
              </a:ext>
            </a:extLst>
          </p:cNvPr>
          <p:cNvSpPr/>
          <p:nvPr/>
        </p:nvSpPr>
        <p:spPr bwMode="white">
          <a:xfrm>
            <a:off x="8518314" y="2043548"/>
            <a:ext cx="609322" cy="476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3D58879-CFF1-08B2-2FC3-14CFB0FF97F1}"/>
              </a:ext>
            </a:extLst>
          </p:cNvPr>
          <p:cNvSpPr/>
          <p:nvPr/>
        </p:nvSpPr>
        <p:spPr bwMode="white">
          <a:xfrm>
            <a:off x="9451338" y="2034026"/>
            <a:ext cx="571239" cy="571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2597AC7-4B48-A367-FF8A-81C2DDD6CCF7}"/>
              </a:ext>
            </a:extLst>
          </p:cNvPr>
          <p:cNvSpPr/>
          <p:nvPr/>
        </p:nvSpPr>
        <p:spPr bwMode="white">
          <a:xfrm>
            <a:off x="10365322" y="2005461"/>
            <a:ext cx="609322" cy="590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05BF55-92B5-CEB6-E1BE-BF697C738BAB}"/>
              </a:ext>
            </a:extLst>
          </p:cNvPr>
          <p:cNvSpPr/>
          <p:nvPr/>
        </p:nvSpPr>
        <p:spPr bwMode="white">
          <a:xfrm>
            <a:off x="11241223" y="2081636"/>
            <a:ext cx="618842" cy="40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69559C-8110-D4C1-46B8-8DF964CA5A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748EED-A545-313F-5CAF-B4396C45A4DE}"/>
              </a:ext>
            </a:extLst>
          </p:cNvPr>
          <p:cNvSpPr/>
          <p:nvPr/>
        </p:nvSpPr>
        <p:spPr bwMode="white">
          <a:xfrm>
            <a:off x="1387338" y="1749314"/>
            <a:ext cx="2894280" cy="186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D5F90A-6622-6438-197D-F42872FDE29A}"/>
              </a:ext>
            </a:extLst>
          </p:cNvPr>
          <p:cNvSpPr/>
          <p:nvPr/>
        </p:nvSpPr>
        <p:spPr bwMode="white">
          <a:xfrm>
            <a:off x="7670975" y="1749314"/>
            <a:ext cx="2894280" cy="186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67CA84-AD66-16E3-F868-E52DF555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9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06403E-0A4B-5422-577D-057BB3ED77B6}"/>
              </a:ext>
            </a:extLst>
          </p:cNvPr>
          <p:cNvSpPr/>
          <p:nvPr/>
        </p:nvSpPr>
        <p:spPr bwMode="white">
          <a:xfrm>
            <a:off x="1834809" y="2723845"/>
            <a:ext cx="409388" cy="343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B22554-3A99-9FD9-9249-BB59A31B6D62}"/>
              </a:ext>
            </a:extLst>
          </p:cNvPr>
          <p:cNvSpPr/>
          <p:nvPr/>
        </p:nvSpPr>
        <p:spPr bwMode="white">
          <a:xfrm>
            <a:off x="3681818" y="2733387"/>
            <a:ext cx="2227834" cy="343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E55178-84ED-1576-4D3E-353CED67A66D}"/>
              </a:ext>
            </a:extLst>
          </p:cNvPr>
          <p:cNvSpPr/>
          <p:nvPr/>
        </p:nvSpPr>
        <p:spPr bwMode="white">
          <a:xfrm>
            <a:off x="1834809" y="3973863"/>
            <a:ext cx="3532165" cy="353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75220A-F09D-C9B1-DE0D-57A6C846D613}"/>
              </a:ext>
            </a:extLst>
          </p:cNvPr>
          <p:cNvSpPr/>
          <p:nvPr/>
        </p:nvSpPr>
        <p:spPr bwMode="white">
          <a:xfrm>
            <a:off x="6804595" y="3964321"/>
            <a:ext cx="1494743" cy="36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AFE690-9FFC-0C9A-D496-F20BBE1B2B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4D32DC-47C4-86D8-201D-B3D879568906}"/>
              </a:ext>
            </a:extLst>
          </p:cNvPr>
          <p:cNvSpPr/>
          <p:nvPr/>
        </p:nvSpPr>
        <p:spPr bwMode="white">
          <a:xfrm>
            <a:off x="6261917" y="2149602"/>
            <a:ext cx="390347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7888B97-86D1-DE69-8494-56C766D8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1" y="3370996"/>
            <a:ext cx="11520000" cy="308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2F50F1-33A1-9283-2FC1-0ADDB7B57FF3}"/>
              </a:ext>
            </a:extLst>
          </p:cNvPr>
          <p:cNvSpPr/>
          <p:nvPr/>
        </p:nvSpPr>
        <p:spPr bwMode="white">
          <a:xfrm>
            <a:off x="1847058" y="4153348"/>
            <a:ext cx="390347" cy="33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CDAAF1-C7CF-4EAD-91BF-1AB38339E9DC}"/>
              </a:ext>
            </a:extLst>
          </p:cNvPr>
          <p:cNvSpPr/>
          <p:nvPr/>
        </p:nvSpPr>
        <p:spPr bwMode="white">
          <a:xfrm>
            <a:off x="7369041" y="5393662"/>
            <a:ext cx="390347" cy="33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