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4" r:id="rId5"/>
    <p:sldId id="262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2023/8/13 Sunday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087" y="2655552"/>
            <a:ext cx="2409825" cy="590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4375" y="3617578"/>
            <a:ext cx="314325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92D5BA-DAFA-432B-7A97-FC6D915E0AE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17" y="807352"/>
            <a:ext cx="11520000" cy="19130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352D91D-5439-9EF3-566E-C2242AD131C3}"/>
              </a:ext>
            </a:extLst>
          </p:cNvPr>
          <p:cNvSpPr/>
          <p:nvPr/>
        </p:nvSpPr>
        <p:spPr bwMode="white">
          <a:xfrm flipV="1">
            <a:off x="2831536" y="1954788"/>
            <a:ext cx="1186671" cy="154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52D91D-5439-9EF3-566E-C2242AD131C3}"/>
              </a:ext>
            </a:extLst>
          </p:cNvPr>
          <p:cNvSpPr/>
          <p:nvPr/>
        </p:nvSpPr>
        <p:spPr bwMode="white">
          <a:xfrm flipV="1">
            <a:off x="5909590" y="1903272"/>
            <a:ext cx="1186671" cy="154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352D91D-5439-9EF3-566E-C2242AD131C3}"/>
              </a:ext>
            </a:extLst>
          </p:cNvPr>
          <p:cNvSpPr/>
          <p:nvPr/>
        </p:nvSpPr>
        <p:spPr bwMode="white">
          <a:xfrm flipV="1">
            <a:off x="10402170" y="1967664"/>
            <a:ext cx="1186671" cy="154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352D91D-5439-9EF3-566E-C2242AD131C3}"/>
              </a:ext>
            </a:extLst>
          </p:cNvPr>
          <p:cNvSpPr/>
          <p:nvPr/>
        </p:nvSpPr>
        <p:spPr bwMode="white">
          <a:xfrm flipV="1">
            <a:off x="2238200" y="2565873"/>
            <a:ext cx="1186671" cy="154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52D91D-5439-9EF3-566E-C2242AD131C3}"/>
              </a:ext>
            </a:extLst>
          </p:cNvPr>
          <p:cNvSpPr/>
          <p:nvPr/>
        </p:nvSpPr>
        <p:spPr bwMode="white">
          <a:xfrm flipV="1">
            <a:off x="6502925" y="2565872"/>
            <a:ext cx="1186671" cy="154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352D91D-5439-9EF3-566E-C2242AD131C3}"/>
              </a:ext>
            </a:extLst>
          </p:cNvPr>
          <p:cNvSpPr/>
          <p:nvPr/>
        </p:nvSpPr>
        <p:spPr bwMode="white">
          <a:xfrm flipV="1">
            <a:off x="9694739" y="2488598"/>
            <a:ext cx="1186671" cy="1545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CB6F6B-C97A-B906-B942-BFC413CC3C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43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352D91D-5439-9EF3-566E-C2242AD131C3}"/>
              </a:ext>
            </a:extLst>
          </p:cNvPr>
          <p:cNvSpPr/>
          <p:nvPr/>
        </p:nvSpPr>
        <p:spPr bwMode="white">
          <a:xfrm>
            <a:off x="1930016" y="1967787"/>
            <a:ext cx="609322" cy="533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4E60E82-64E6-F799-3FCB-EDEE69AD33E3}"/>
              </a:ext>
            </a:extLst>
          </p:cNvPr>
          <p:cNvSpPr/>
          <p:nvPr/>
        </p:nvSpPr>
        <p:spPr bwMode="white">
          <a:xfrm>
            <a:off x="2815438" y="1929687"/>
            <a:ext cx="647404" cy="542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9ACFCC3-2C27-9E64-FF8E-B09AC244D50C}"/>
              </a:ext>
            </a:extLst>
          </p:cNvPr>
          <p:cNvSpPr/>
          <p:nvPr/>
        </p:nvSpPr>
        <p:spPr bwMode="white">
          <a:xfrm>
            <a:off x="4510115" y="2024938"/>
            <a:ext cx="618842" cy="3810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5950F78-B7B4-136B-C14A-16171B14F3BC}"/>
              </a:ext>
            </a:extLst>
          </p:cNvPr>
          <p:cNvSpPr/>
          <p:nvPr/>
        </p:nvSpPr>
        <p:spPr bwMode="white">
          <a:xfrm>
            <a:off x="5490743" y="1929687"/>
            <a:ext cx="428429" cy="590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4097910-6464-7E3E-8DA6-59FC7CEE14E3}"/>
              </a:ext>
            </a:extLst>
          </p:cNvPr>
          <p:cNvSpPr/>
          <p:nvPr/>
        </p:nvSpPr>
        <p:spPr bwMode="white">
          <a:xfrm>
            <a:off x="6319041" y="1929687"/>
            <a:ext cx="618842" cy="561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971341F-3A4C-6BA6-0AE0-114F535E1E8D}"/>
              </a:ext>
            </a:extLst>
          </p:cNvPr>
          <p:cNvSpPr/>
          <p:nvPr/>
        </p:nvSpPr>
        <p:spPr bwMode="white">
          <a:xfrm>
            <a:off x="9575107" y="1948737"/>
            <a:ext cx="647404" cy="542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A3F42CE-F599-D287-A10E-7E5919352932}"/>
              </a:ext>
            </a:extLst>
          </p:cNvPr>
          <p:cNvSpPr/>
          <p:nvPr/>
        </p:nvSpPr>
        <p:spPr bwMode="white">
          <a:xfrm>
            <a:off x="1158842" y="3453702"/>
            <a:ext cx="647404" cy="485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6DFD857-5441-C088-2ED6-AAAD7D1D6FEF}"/>
              </a:ext>
            </a:extLst>
          </p:cNvPr>
          <p:cNvSpPr/>
          <p:nvPr/>
        </p:nvSpPr>
        <p:spPr bwMode="white">
          <a:xfrm>
            <a:off x="2082347" y="3453702"/>
            <a:ext cx="637884" cy="4857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3DCC28C-9A10-AAC2-F979-BD1C0BA9D471}"/>
              </a:ext>
            </a:extLst>
          </p:cNvPr>
          <p:cNvSpPr/>
          <p:nvPr/>
        </p:nvSpPr>
        <p:spPr bwMode="white">
          <a:xfrm>
            <a:off x="8975305" y="3434652"/>
            <a:ext cx="618842" cy="523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77D6248-3D7F-449A-D906-CAF86381115F}"/>
              </a:ext>
            </a:extLst>
          </p:cNvPr>
          <p:cNvSpPr/>
          <p:nvPr/>
        </p:nvSpPr>
        <p:spPr bwMode="white">
          <a:xfrm>
            <a:off x="9870247" y="3415602"/>
            <a:ext cx="561719" cy="561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img_16777215">
            <a:extLst>
              <a:ext uri="{FF2B5EF4-FFF2-40B4-BE49-F238E27FC236}">
                <a16:creationId xmlns:a16="http://schemas.microsoft.com/office/drawing/2014/main" id="{C7E9F370-B704-3A52-B757-C845A06D3AE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733" y="4326276"/>
            <a:ext cx="11520000" cy="1488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C070C34-762D-943A-68D4-E086DABA37E2}"/>
              </a:ext>
            </a:extLst>
          </p:cNvPr>
          <p:cNvSpPr/>
          <p:nvPr/>
        </p:nvSpPr>
        <p:spPr bwMode="white">
          <a:xfrm>
            <a:off x="1210666" y="5013445"/>
            <a:ext cx="571239" cy="439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8F3E176-5054-DC0A-4730-10151A5A9C83}"/>
              </a:ext>
            </a:extLst>
          </p:cNvPr>
          <p:cNvSpPr/>
          <p:nvPr/>
        </p:nvSpPr>
        <p:spPr bwMode="white">
          <a:xfrm>
            <a:off x="2143691" y="4994357"/>
            <a:ext cx="571239" cy="477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717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EEF617-B38A-6ADA-73CA-29F23BCDA1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74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7FDA9A9-B461-3F45-04DC-4589B69BB7FC}"/>
              </a:ext>
            </a:extLst>
          </p:cNvPr>
          <p:cNvSpPr/>
          <p:nvPr/>
        </p:nvSpPr>
        <p:spPr bwMode="white">
          <a:xfrm>
            <a:off x="7756661" y="1493882"/>
            <a:ext cx="761652" cy="343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B0AC942-0AA6-0D15-8651-E2C1179B993F}"/>
              </a:ext>
            </a:extLst>
          </p:cNvPr>
          <p:cNvSpPr/>
          <p:nvPr/>
        </p:nvSpPr>
        <p:spPr bwMode="white">
          <a:xfrm>
            <a:off x="8213652" y="2086236"/>
            <a:ext cx="752133" cy="3535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6E7A6A-30E4-245A-8C0F-E9B3F89C176C}"/>
              </a:ext>
            </a:extLst>
          </p:cNvPr>
          <p:cNvSpPr/>
          <p:nvPr/>
        </p:nvSpPr>
        <p:spPr bwMode="white">
          <a:xfrm>
            <a:off x="5719239" y="2697699"/>
            <a:ext cx="780694" cy="324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E948442-5910-08B7-FE56-98CB781FE724}"/>
              </a:ext>
            </a:extLst>
          </p:cNvPr>
          <p:cNvSpPr/>
          <p:nvPr/>
        </p:nvSpPr>
        <p:spPr bwMode="white">
          <a:xfrm>
            <a:off x="10127305" y="2697699"/>
            <a:ext cx="780694" cy="324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81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ADBB01-B5E6-6009-6C28-988F8664C69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64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5DB3CE3-DE1D-707F-A61B-125B0E0A3058}"/>
              </a:ext>
            </a:extLst>
          </p:cNvPr>
          <p:cNvSpPr/>
          <p:nvPr/>
        </p:nvSpPr>
        <p:spPr bwMode="white">
          <a:xfrm>
            <a:off x="3310512" y="3855290"/>
            <a:ext cx="771173" cy="333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E1C0734-4269-7798-254D-A141E56A1B95}"/>
              </a:ext>
            </a:extLst>
          </p:cNvPr>
          <p:cNvSpPr/>
          <p:nvPr/>
        </p:nvSpPr>
        <p:spPr bwMode="white">
          <a:xfrm>
            <a:off x="8822975" y="3836231"/>
            <a:ext cx="771173" cy="3526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D2057C95-6D88-F85D-43F1-5F180F835D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830" y="4271586"/>
            <a:ext cx="11520000" cy="1771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ECE49FE-DD6F-2F9D-7062-4313D5BBF134}"/>
              </a:ext>
            </a:extLst>
          </p:cNvPr>
          <p:cNvSpPr/>
          <p:nvPr/>
        </p:nvSpPr>
        <p:spPr bwMode="white">
          <a:xfrm>
            <a:off x="7525482" y="4423987"/>
            <a:ext cx="2246876" cy="352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14069D2-D427-9240-1B6C-0061D67AA285}"/>
              </a:ext>
            </a:extLst>
          </p:cNvPr>
          <p:cNvSpPr/>
          <p:nvPr/>
        </p:nvSpPr>
        <p:spPr bwMode="white">
          <a:xfrm>
            <a:off x="1841648" y="5614624"/>
            <a:ext cx="3503603" cy="352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02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6</cp:revision>
  <dcterms:created xsi:type="dcterms:W3CDTF">2023-08-06T03:37:12Z</dcterms:created>
  <dcterms:modified xsi:type="dcterms:W3CDTF">2023-08-13T13:18:00Z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