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58" r:id="rId4"/>
    <p:sldId id="263" r:id="rId5"/>
    <p:sldId id="261" r:id="rId6"/>
    <p:sldId id="257" r:id="rId7"/>
  </p:sldIdLst>
  <p:sldSz cx="12192000" cy="6858000"/>
  <p:notesSz cx="6858000" cy="9144000"/>
  <p:custDataLst>
    <p:tags r:id="rId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4" d="100"/>
          <a:sy n="74" d="100"/>
        </p:scale>
        <p:origin x="6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2023/8/13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-635"/>
            <a:ext cx="1219073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0612" y="2562137"/>
            <a:ext cx="2390775" cy="6096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1550" y="3653624"/>
            <a:ext cx="2628900" cy="5238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6808AD94-22A6-20EC-6ADC-BAA0E3EBD566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270324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>
            <a:extLst>
              <a:ext uri="{FF2B5EF4-FFF2-40B4-BE49-F238E27FC236}">
                <a16:creationId xmlns:a16="http://schemas.microsoft.com/office/drawing/2014/main" id="{E595D929-4398-5A69-F104-ACB6F0ADEF94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3423249"/>
            <a:ext cx="11520000" cy="271156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0B81CE43-5AA3-C83B-D787-08DF80ABBC00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284049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>
            <a:extLst>
              <a:ext uri="{FF2B5EF4-FFF2-40B4-BE49-F238E27FC236}">
                <a16:creationId xmlns:a16="http://schemas.microsoft.com/office/drawing/2014/main" id="{E1CD631B-91CE-6977-6126-9D8EA9A7FB0C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998" y="3554779"/>
            <a:ext cx="11520000" cy="198376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FDEE33D6-FC62-A7C5-CBE6-E24066A20FDF}"/>
              </a:ext>
            </a:extLst>
          </p:cNvPr>
          <p:cNvSpPr/>
          <p:nvPr/>
        </p:nvSpPr>
        <p:spPr bwMode="white">
          <a:xfrm>
            <a:off x="4127866" y="1406990"/>
            <a:ext cx="7932133" cy="17711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FDEE33D6-FC62-A7C5-CBE6-E24066A20FDF}"/>
              </a:ext>
            </a:extLst>
          </p:cNvPr>
          <p:cNvSpPr/>
          <p:nvPr/>
        </p:nvSpPr>
        <p:spPr bwMode="white">
          <a:xfrm>
            <a:off x="540000" y="2343955"/>
            <a:ext cx="11519999" cy="2189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FDEE33D6-FC62-A7C5-CBE6-E24066A20FDF}"/>
              </a:ext>
            </a:extLst>
          </p:cNvPr>
          <p:cNvSpPr/>
          <p:nvPr/>
        </p:nvSpPr>
        <p:spPr bwMode="white">
          <a:xfrm>
            <a:off x="539999" y="3322749"/>
            <a:ext cx="2679719" cy="2320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FDEE33D6-FC62-A7C5-CBE6-E24066A20FDF}"/>
              </a:ext>
            </a:extLst>
          </p:cNvPr>
          <p:cNvSpPr/>
          <p:nvPr/>
        </p:nvSpPr>
        <p:spPr bwMode="white">
          <a:xfrm>
            <a:off x="539996" y="5186169"/>
            <a:ext cx="5360132" cy="35237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77720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893A71B7-1C3A-0B89-F7D8-9C5F994088D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80950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9D2A4B06-6858-285B-8BE9-124E0A6BB641}"/>
              </a:ext>
            </a:extLst>
          </p:cNvPr>
          <p:cNvSpPr/>
          <p:nvPr/>
        </p:nvSpPr>
        <p:spPr bwMode="white">
          <a:xfrm>
            <a:off x="2834479" y="1948564"/>
            <a:ext cx="771173" cy="35237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EF880AE5-C30F-4F70-08BF-1EEADBD75C2E}"/>
              </a:ext>
            </a:extLst>
          </p:cNvPr>
          <p:cNvSpPr/>
          <p:nvPr/>
        </p:nvSpPr>
        <p:spPr bwMode="white">
          <a:xfrm>
            <a:off x="8346942" y="1948564"/>
            <a:ext cx="780694" cy="35237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FDEE33D6-FC62-A7C5-CBE6-E24066A20FDF}"/>
              </a:ext>
            </a:extLst>
          </p:cNvPr>
          <p:cNvSpPr/>
          <p:nvPr/>
        </p:nvSpPr>
        <p:spPr bwMode="white">
          <a:xfrm>
            <a:off x="5776363" y="2900939"/>
            <a:ext cx="5360132" cy="35237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img_16777215">
            <a:extLst>
              <a:ext uri="{FF2B5EF4-FFF2-40B4-BE49-F238E27FC236}">
                <a16:creationId xmlns:a16="http://schemas.microsoft.com/office/drawing/2014/main" id="{2BDF1D6A-283F-7421-CA9B-30246B3A1130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4410683"/>
            <a:ext cx="11520000" cy="75690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1514143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2000" cy="68592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WPS">
  <a:themeElements>
    <a:clrScheme name="WPS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4874CB"/>
      </a:accent1>
      <a:accent2>
        <a:srgbClr val="E6724B"/>
      </a:accent2>
      <a:accent3>
        <a:srgbClr val="EFBB1F"/>
      </a:accent3>
      <a:accent4>
        <a:srgbClr val="75BD42"/>
      </a:accent4>
      <a:accent5>
        <a:srgbClr val="30C0B4"/>
      </a:accent5>
      <a:accent6>
        <a:srgbClr val="E05269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Office PowerPoint</Application>
  <PresentationFormat>宽屏</PresentationFormat>
  <Paragraphs>0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0" baseType="lpstr">
      <vt:lpstr>微软雅黑</vt:lpstr>
      <vt:lpstr>Arial</vt:lpstr>
      <vt:lpstr>Calibri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Administrator</cp:lastModifiedBy>
  <cp:revision>5</cp:revision>
  <dcterms:created xsi:type="dcterms:W3CDTF">2023-08-06T03:37:12Z</dcterms:created>
  <dcterms:modified xsi:type="dcterms:W3CDTF">2023-08-13T06:39:22Z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2AF3F1CD2EAA49149F0E92C53EB101E7_12</vt:lpwstr>
  </property>
  <property fmtid="{D5CDD505-2E9C-101B-9397-08002B2CF9AE}" pid="3" name="KSOProductBuildVer">
    <vt:lpwstr>2052-12.1.0.15120</vt:lpwstr>
  </property>
</Properties>
</file>