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545359"/>
            <a:ext cx="2390775" cy="609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3670402"/>
            <a:ext cx="26479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3B557-254E-74B4-B9EA-18A238E35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69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11F55EC-4B93-469F-938D-9951B440DB98}"/>
              </a:ext>
            </a:extLst>
          </p:cNvPr>
          <p:cNvSpPr/>
          <p:nvPr/>
        </p:nvSpPr>
        <p:spPr bwMode="white">
          <a:xfrm>
            <a:off x="5424099" y="1607960"/>
            <a:ext cx="390347" cy="334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41CA240-930F-3525-E329-0930A48E6119}"/>
              </a:ext>
            </a:extLst>
          </p:cNvPr>
          <p:cNvSpPr/>
          <p:nvPr/>
        </p:nvSpPr>
        <p:spPr bwMode="white">
          <a:xfrm>
            <a:off x="7632892" y="1607960"/>
            <a:ext cx="390347" cy="334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D19FE00-BBA6-61B5-506F-FDBD89BC8A59}"/>
              </a:ext>
            </a:extLst>
          </p:cNvPr>
          <p:cNvSpPr/>
          <p:nvPr/>
        </p:nvSpPr>
        <p:spPr bwMode="white">
          <a:xfrm>
            <a:off x="10574776" y="1607960"/>
            <a:ext cx="390347" cy="334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BB2EC9-4C82-7C91-109F-E3CC8B33EAF9}"/>
              </a:ext>
            </a:extLst>
          </p:cNvPr>
          <p:cNvSpPr/>
          <p:nvPr/>
        </p:nvSpPr>
        <p:spPr bwMode="white">
          <a:xfrm>
            <a:off x="5424099" y="2333605"/>
            <a:ext cx="390347" cy="32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46DC61-0A0C-588D-C1F0-05EB4C678D28}"/>
              </a:ext>
            </a:extLst>
          </p:cNvPr>
          <p:cNvSpPr/>
          <p:nvPr/>
        </p:nvSpPr>
        <p:spPr bwMode="white">
          <a:xfrm>
            <a:off x="8004198" y="2333605"/>
            <a:ext cx="390347" cy="32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4739149-351F-927B-DAD2-C89C896A7C34}"/>
              </a:ext>
            </a:extLst>
          </p:cNvPr>
          <p:cNvSpPr/>
          <p:nvPr/>
        </p:nvSpPr>
        <p:spPr bwMode="white">
          <a:xfrm>
            <a:off x="10203471" y="2333605"/>
            <a:ext cx="390347" cy="324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640903-37C7-FF64-51C5-B85A3B6BE59E}"/>
              </a:ext>
            </a:extLst>
          </p:cNvPr>
          <p:cNvSpPr/>
          <p:nvPr/>
        </p:nvSpPr>
        <p:spPr bwMode="white">
          <a:xfrm>
            <a:off x="5424099" y="3059249"/>
            <a:ext cx="390347" cy="334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19438AB-9BBA-558E-2CED-D54C98C29BCF}"/>
              </a:ext>
            </a:extLst>
          </p:cNvPr>
          <p:cNvSpPr/>
          <p:nvPr/>
        </p:nvSpPr>
        <p:spPr bwMode="white">
          <a:xfrm>
            <a:off x="7632892" y="3059249"/>
            <a:ext cx="390347" cy="334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F7BAC92-F700-6348-9877-37E4A55BB843}"/>
              </a:ext>
            </a:extLst>
          </p:cNvPr>
          <p:cNvSpPr/>
          <p:nvPr/>
        </p:nvSpPr>
        <p:spPr bwMode="white">
          <a:xfrm>
            <a:off x="10574776" y="3059249"/>
            <a:ext cx="390347" cy="334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14FC72-3BF1-AB5A-ED5B-8E71F37738C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5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2" name="img_16777215">
            <a:extLst>
              <a:ext uri="{FF2B5EF4-FFF2-40B4-BE49-F238E27FC236}">
                <a16:creationId xmlns:a16="http://schemas.microsoft.com/office/drawing/2014/main" id="{53872AAE-45B7-522B-D6D2-5F851C3EF8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64" y="3613268"/>
            <a:ext cx="11520000" cy="154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1395226" y="1590435"/>
            <a:ext cx="499835" cy="34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2869557" y="1590435"/>
            <a:ext cx="499835" cy="34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5162759" y="1530359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6637090" y="1577183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8966647" y="1577182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10191060" y="1590433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1395226" y="2271546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2869557" y="2309678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5192603" y="2309677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6662811" y="2309676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9111487" y="2247568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10523053" y="2319078"/>
            <a:ext cx="499835" cy="437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3996357" y="2937397"/>
            <a:ext cx="1543052" cy="49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7162646" y="3828331"/>
            <a:ext cx="1543052" cy="49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>
            <a:extLst>
              <a:ext uri="{FF2B5EF4-FFF2-40B4-BE49-F238E27FC236}">
                <a16:creationId xmlns:a16="http://schemas.microsoft.com/office/drawing/2014/main" id="{55A1611A-2A06-6828-FFC4-C71FD3D95936}"/>
              </a:ext>
            </a:extLst>
          </p:cNvPr>
          <p:cNvSpPr/>
          <p:nvPr/>
        </p:nvSpPr>
        <p:spPr bwMode="white">
          <a:xfrm>
            <a:off x="3119474" y="4402204"/>
            <a:ext cx="1783830" cy="494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4539164-9849-2C88-136E-D6227FC99B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4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316BD4-322A-D173-717F-735C54193767}"/>
              </a:ext>
            </a:extLst>
          </p:cNvPr>
          <p:cNvSpPr/>
          <p:nvPr/>
        </p:nvSpPr>
        <p:spPr bwMode="white">
          <a:xfrm>
            <a:off x="1844330" y="2349142"/>
            <a:ext cx="1123438" cy="3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0CF6CB-9B85-B6D2-4ACE-2F915ED04A41}"/>
              </a:ext>
            </a:extLst>
          </p:cNvPr>
          <p:cNvSpPr/>
          <p:nvPr/>
        </p:nvSpPr>
        <p:spPr bwMode="white">
          <a:xfrm>
            <a:off x="5881090" y="2349142"/>
            <a:ext cx="1132958" cy="3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5C5762-E812-6719-11D5-2F6DFA997E5A}"/>
              </a:ext>
            </a:extLst>
          </p:cNvPr>
          <p:cNvSpPr/>
          <p:nvPr/>
        </p:nvSpPr>
        <p:spPr bwMode="white">
          <a:xfrm>
            <a:off x="1834809" y="3073205"/>
            <a:ext cx="1132958" cy="3525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E0DC66-AEDB-212F-1BFE-6A2E4AE82AEF}"/>
              </a:ext>
            </a:extLst>
          </p:cNvPr>
          <p:cNvSpPr/>
          <p:nvPr/>
        </p:nvSpPr>
        <p:spPr bwMode="white">
          <a:xfrm>
            <a:off x="6271438" y="3082733"/>
            <a:ext cx="1104396" cy="34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B725F7-E8F6-1D16-6B48-AFD9F5063499}"/>
              </a:ext>
            </a:extLst>
          </p:cNvPr>
          <p:cNvSpPr/>
          <p:nvPr/>
        </p:nvSpPr>
        <p:spPr bwMode="white">
          <a:xfrm>
            <a:off x="1834809" y="3806796"/>
            <a:ext cx="1132958" cy="34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280E693-A78F-C64C-1EB2-12075E43054B}"/>
              </a:ext>
            </a:extLst>
          </p:cNvPr>
          <p:cNvSpPr/>
          <p:nvPr/>
        </p:nvSpPr>
        <p:spPr bwMode="white">
          <a:xfrm>
            <a:off x="5890611" y="3806796"/>
            <a:ext cx="1123438" cy="342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44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153C45-D7DD-05EE-089E-B65D2EAE71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0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C2DCFF0-ECAE-99C2-EFA1-7715A5F76E5B}"/>
              </a:ext>
            </a:extLst>
          </p:cNvPr>
          <p:cNvSpPr/>
          <p:nvPr/>
        </p:nvSpPr>
        <p:spPr bwMode="white">
          <a:xfrm>
            <a:off x="2844000" y="1758844"/>
            <a:ext cx="599801" cy="5337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89AAFD5-E9E9-5C17-1844-0D44733BB10D}"/>
              </a:ext>
            </a:extLst>
          </p:cNvPr>
          <p:cNvSpPr/>
          <p:nvPr/>
        </p:nvSpPr>
        <p:spPr bwMode="white">
          <a:xfrm>
            <a:off x="3662776" y="1806498"/>
            <a:ext cx="542677" cy="390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3FAD9E-2BC7-6CDD-AC8C-691A5EDB87E9}"/>
              </a:ext>
            </a:extLst>
          </p:cNvPr>
          <p:cNvSpPr/>
          <p:nvPr/>
        </p:nvSpPr>
        <p:spPr bwMode="white">
          <a:xfrm>
            <a:off x="4443471" y="1720722"/>
            <a:ext cx="514115" cy="562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CFC93ED-0718-AE73-E707-F64163FAFCE2}"/>
              </a:ext>
            </a:extLst>
          </p:cNvPr>
          <p:cNvSpPr/>
          <p:nvPr/>
        </p:nvSpPr>
        <p:spPr bwMode="white">
          <a:xfrm>
            <a:off x="5252727" y="1777906"/>
            <a:ext cx="514115" cy="47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35A2BD-686A-678F-AE50-83F05CFCDED9}"/>
              </a:ext>
            </a:extLst>
          </p:cNvPr>
          <p:cNvSpPr/>
          <p:nvPr/>
        </p:nvSpPr>
        <p:spPr bwMode="white">
          <a:xfrm>
            <a:off x="6718909" y="1825559"/>
            <a:ext cx="542677" cy="42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244E783-5312-1C97-C44B-54B9800A4E95}"/>
              </a:ext>
            </a:extLst>
          </p:cNvPr>
          <p:cNvSpPr/>
          <p:nvPr/>
        </p:nvSpPr>
        <p:spPr bwMode="white">
          <a:xfrm>
            <a:off x="8023239" y="1806498"/>
            <a:ext cx="571239" cy="4002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271632-76CD-DA60-876D-EE8764A80076}"/>
              </a:ext>
            </a:extLst>
          </p:cNvPr>
          <p:cNvSpPr/>
          <p:nvPr/>
        </p:nvSpPr>
        <p:spPr bwMode="white">
          <a:xfrm>
            <a:off x="9394214" y="1787436"/>
            <a:ext cx="571239" cy="4765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4646A7-9BC0-0C52-0E12-C06630ED5E98}"/>
              </a:ext>
            </a:extLst>
          </p:cNvPr>
          <p:cNvSpPr/>
          <p:nvPr/>
        </p:nvSpPr>
        <p:spPr bwMode="white">
          <a:xfrm>
            <a:off x="3348595" y="2988303"/>
            <a:ext cx="647404" cy="590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5676810-A869-5C14-E0BD-AD0A45A91D73}"/>
              </a:ext>
            </a:extLst>
          </p:cNvPr>
          <p:cNvSpPr/>
          <p:nvPr/>
        </p:nvSpPr>
        <p:spPr bwMode="white">
          <a:xfrm>
            <a:off x="5709719" y="3026425"/>
            <a:ext cx="533157" cy="486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F0903F8-4EB4-71BE-3A47-F15E0978EB5F}"/>
              </a:ext>
            </a:extLst>
          </p:cNvPr>
          <p:cNvSpPr/>
          <p:nvPr/>
        </p:nvSpPr>
        <p:spPr bwMode="white">
          <a:xfrm>
            <a:off x="7394876" y="3064548"/>
            <a:ext cx="609321" cy="4574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C4C6AAA-5876-4C0C-1CD5-46787BC61030}"/>
              </a:ext>
            </a:extLst>
          </p:cNvPr>
          <p:cNvSpPr/>
          <p:nvPr/>
        </p:nvSpPr>
        <p:spPr bwMode="white">
          <a:xfrm>
            <a:off x="8358389" y="2988303"/>
            <a:ext cx="592428" cy="552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img_16777215">
            <a:extLst>
              <a:ext uri="{FF2B5EF4-FFF2-40B4-BE49-F238E27FC236}">
                <a16:creationId xmlns:a16="http://schemas.microsoft.com/office/drawing/2014/main" id="{83FC1FC6-0AE7-4BEB-87B5-6577E635B3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287451"/>
            <a:ext cx="11520000" cy="1264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88BBEBD6-96CC-1283-EEE1-78E65114D8CF}"/>
              </a:ext>
            </a:extLst>
          </p:cNvPr>
          <p:cNvSpPr/>
          <p:nvPr/>
        </p:nvSpPr>
        <p:spPr bwMode="white">
          <a:xfrm>
            <a:off x="4243537" y="4459854"/>
            <a:ext cx="399867" cy="344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47AE15C4-2226-B004-C797-330BD386B0D8}"/>
              </a:ext>
            </a:extLst>
          </p:cNvPr>
          <p:cNvSpPr/>
          <p:nvPr/>
        </p:nvSpPr>
        <p:spPr bwMode="white">
          <a:xfrm>
            <a:off x="6909322" y="4469431"/>
            <a:ext cx="1171041" cy="35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A483A1F-DE1D-9E10-E4A7-119BD00C68CC}"/>
              </a:ext>
            </a:extLst>
          </p:cNvPr>
          <p:cNvSpPr/>
          <p:nvPr/>
        </p:nvSpPr>
        <p:spPr bwMode="white">
          <a:xfrm>
            <a:off x="10355801" y="4469431"/>
            <a:ext cx="780694" cy="35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